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56" r:id="rId5"/>
    <p:sldId id="359" r:id="rId6"/>
    <p:sldId id="360" r:id="rId7"/>
    <p:sldId id="361" r:id="rId8"/>
    <p:sldId id="362" r:id="rId9"/>
    <p:sldId id="363" r:id="rId10"/>
    <p:sldId id="375" r:id="rId11"/>
    <p:sldId id="364" r:id="rId12"/>
    <p:sldId id="311" r:id="rId13"/>
    <p:sldId id="369" r:id="rId14"/>
    <p:sldId id="370" r:id="rId15"/>
    <p:sldId id="365" r:id="rId16"/>
    <p:sldId id="366" r:id="rId17"/>
    <p:sldId id="367" r:id="rId18"/>
    <p:sldId id="368" r:id="rId19"/>
    <p:sldId id="371" r:id="rId20"/>
    <p:sldId id="376" r:id="rId21"/>
    <p:sldId id="308" r:id="rId22"/>
    <p:sldId id="327" r:id="rId23"/>
    <p:sldId id="310" r:id="rId24"/>
    <p:sldId id="357" r:id="rId25"/>
    <p:sldId id="358" r:id="rId26"/>
    <p:sldId id="332" r:id="rId27"/>
    <p:sldId id="388" r:id="rId28"/>
    <p:sldId id="309" r:id="rId29"/>
    <p:sldId id="374" r:id="rId30"/>
    <p:sldId id="328" r:id="rId31"/>
    <p:sldId id="322" r:id="rId32"/>
    <p:sldId id="298" r:id="rId33"/>
    <p:sldId id="326" r:id="rId34"/>
    <p:sldId id="339" r:id="rId35"/>
    <p:sldId id="342" r:id="rId36"/>
    <p:sldId id="343" r:id="rId37"/>
    <p:sldId id="341" r:id="rId38"/>
    <p:sldId id="340" r:id="rId39"/>
    <p:sldId id="336" r:id="rId40"/>
    <p:sldId id="337" r:id="rId41"/>
    <p:sldId id="346" r:id="rId42"/>
    <p:sldId id="338" r:id="rId43"/>
    <p:sldId id="345" r:id="rId44"/>
    <p:sldId id="344" r:id="rId45"/>
    <p:sldId id="349" r:id="rId46"/>
    <p:sldId id="348" r:id="rId47"/>
    <p:sldId id="347" r:id="rId48"/>
    <p:sldId id="353" r:id="rId49"/>
    <p:sldId id="352" r:id="rId50"/>
    <p:sldId id="351" r:id="rId51"/>
    <p:sldId id="350" r:id="rId52"/>
    <p:sldId id="354" r:id="rId53"/>
    <p:sldId id="386" r:id="rId54"/>
    <p:sldId id="380" r:id="rId55"/>
    <p:sldId id="379" r:id="rId56"/>
    <p:sldId id="378" r:id="rId57"/>
    <p:sldId id="384" r:id="rId58"/>
    <p:sldId id="381" r:id="rId59"/>
    <p:sldId id="385" r:id="rId60"/>
    <p:sldId id="382" r:id="rId61"/>
    <p:sldId id="27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orient="horz" pos="1776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pos="3840">
          <p15:clr>
            <a:srgbClr val="A4A3A4"/>
          </p15:clr>
        </p15:guide>
        <p15:guide id="6" pos="5664" userDrawn="1">
          <p15:clr>
            <a:srgbClr val="A4A3A4"/>
          </p15:clr>
        </p15:guide>
        <p15:guide id="7" pos="1536" userDrawn="1">
          <p15:clr>
            <a:srgbClr val="A4A3A4"/>
          </p15:clr>
        </p15:guide>
        <p15:guide id="8" orient="horz" pos="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6734"/>
    <a:srgbClr val="D98D30"/>
    <a:srgbClr val="ECE4D8"/>
    <a:srgbClr val="F7EDE4"/>
    <a:srgbClr val="BF8641"/>
    <a:srgbClr val="59400E"/>
    <a:srgbClr val="EDE5DA"/>
    <a:srgbClr val="373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62" y="101"/>
      </p:cViewPr>
      <p:guideLst>
        <p:guide orient="horz" pos="1080"/>
        <p:guide orient="horz" pos="1776"/>
        <p:guide orient="horz" pos="3240"/>
        <p:guide pos="3840"/>
        <p:guide pos="5664"/>
        <p:guide pos="1536"/>
        <p:guide orient="horz" pos="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071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64085447263018E-2"/>
          <c:y val="0.11000939232371738"/>
          <c:w val="0.88251001335113488"/>
          <c:h val="0.5928251121076233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3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DD37D-224E-4A2E-8417-8C17D4A5C8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1C7EA-584A-4063-BBF8-F1D29734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17B7C-60D9-405F-8753-390BD5F55D7A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F4596-F6B6-4D9D-B156-71CCDAE4E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34F26-69E4-4D77-8646-C93DD1E0AC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8A390-5D0E-4E62-98EC-976C3766C4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74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3ADA9-1F11-4760-8ADD-071EFA0A529A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84F3-2271-4F8D-A0BC-8F40E6849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DD9099-6901-40BC-B1DA-AD6ADD5C60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8724" y="4524231"/>
            <a:ext cx="11274552" cy="116249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algn="l">
              <a:lnSpc>
                <a:spcPct val="108000"/>
              </a:lnSpc>
              <a:defRPr sz="44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23" y="5686727"/>
            <a:ext cx="5637271" cy="69263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95993" y="5686727"/>
            <a:ext cx="5637269" cy="692638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610CAC7-0287-4791-AA90-6C130B873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8544" y="960120"/>
            <a:ext cx="4700016" cy="1325563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31152" y="2715768"/>
            <a:ext cx="4114800" cy="118872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31152" y="4663440"/>
            <a:ext cx="4114800" cy="100584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35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808"/>
            <a:ext cx="10515600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ZA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01DA176-9193-4B04-B599-C94E317913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8952" y="3127677"/>
            <a:ext cx="1051560" cy="457200"/>
          </a:xfrm>
        </p:spPr>
        <p:txBody>
          <a:bodyPr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950A6C4-345F-4857-A613-BA3B56096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D4ADE2E-411A-4FE3-BE95-DAF1FDCBC5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7FAF332-F615-4C47-95EA-CE17DFEE62A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4AE2424F-E961-4201-91A6-3AAB4B81F2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376057B0-36CD-44FC-A0B9-2DD64FB47D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8952" y="3928953"/>
            <a:ext cx="1051560" cy="457200"/>
          </a:xfrm>
        </p:spPr>
        <p:txBody>
          <a:bodyPr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676D61D8-553D-48A5-A736-7775F27B69B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028ADE-A26E-4E87-85C6-87A161CB82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D49729D5-3821-43F6-A1C5-5549E5177E0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02C709FA-DC0E-435A-A4A7-A975A8D413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018BA8DF-331D-4B6E-AF52-AA13732A6B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DBEB8F26-CF5F-4C8F-94D3-2DACD0914B6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C0A380-C705-47E5-960A-C495280B86E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E217E3B9-2273-4A22-A07E-4FEFB35FCC0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E119361-CC51-4C9D-A4B5-BDEEE01371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E39AABDA-9976-4AB3-BCBF-77B491015F5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9EFE40FF-B422-4391-9236-D2D2D09F3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B6D260C-7D2F-4024-86D5-8338D454EB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F9B810E-07ED-4DCA-941C-C388D0D629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D4447B3-0D22-4C7F-943D-0B587278283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42B6C40-8744-4C84-B1E3-6E43D565F11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59ADB66-05AF-4A45-9C95-D32C5989A67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0068B2A9-DD05-4E1D-BD33-A2E85A5EC6D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D9CC05E1-548C-4EEE-882C-6E801268902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E2FCD6E-08B0-49F8-BB46-6509A73C300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D149A50-AE02-4525-9165-71B5B24E27D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24126B4E-6F4A-4E61-B11D-78A183E4945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1760565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spc="2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4A76E8-F520-4630-8BBA-F9B7A0DAAB02}"/>
              </a:ext>
            </a:extLst>
          </p:cNvPr>
          <p:cNvSpPr/>
          <p:nvPr userDrawn="1"/>
        </p:nvSpPr>
        <p:spPr>
          <a:xfrm>
            <a:off x="929640" y="3648582"/>
            <a:ext cx="10332720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64" name="Date Placeholder 4">
            <a:extLst>
              <a:ext uri="{FF2B5EF4-FFF2-40B4-BE49-F238E27FC236}">
                <a16:creationId xmlns:a16="http://schemas.microsoft.com/office/drawing/2014/main" id="{49043823-D35F-46B1-919E-197C35555610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9420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B08CCD3-BAD4-467E-B843-1BD3FC1D83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960120"/>
            <a:ext cx="5029200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E5D546-07C2-4A4B-85D2-F23B489AB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935224"/>
            <a:ext cx="213055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D981D89-A62B-4844-B43A-DFEEC6CACD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4306824"/>
            <a:ext cx="213055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71D86D6-F37C-4280-9551-DFF729C85B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4408" y="2935224"/>
            <a:ext cx="222199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B88B61E-B44C-46EB-B875-1F55B02E89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64408" y="4334256"/>
            <a:ext cx="222199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1773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photo of marble ">
            <a:extLst>
              <a:ext uri="{FF2B5EF4-FFF2-40B4-BE49-F238E27FC236}">
                <a16:creationId xmlns:a16="http://schemas.microsoft.com/office/drawing/2014/main" id="{5886E31A-DA35-4E25-9FA3-92E90FBF3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phic 25" descr="sprig icon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C6AF499-A975-4930-A45C-320ABE4AA9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280160"/>
            <a:ext cx="3191256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624328"/>
            <a:ext cx="3191256" cy="80467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9AFEBB-77FA-45B8-93D7-F6A638A0196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1248" y="4043553"/>
            <a:ext cx="3191256" cy="80467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57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F2033B6-A37A-42D0-8C26-9C7E14CFDE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0" y="1280160"/>
            <a:ext cx="3438144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5592" y="2770632"/>
            <a:ext cx="3200400" cy="45720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2000" spc="3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C5036E-BEC3-4FC6-A05E-18F7A078B16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03336" y="3922776"/>
            <a:ext cx="2715768" cy="12893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639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63" y="2342144"/>
            <a:ext cx="3932237" cy="16002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859089"/>
            <a:ext cx="6172200" cy="4873625"/>
          </a:xfrm>
        </p:spPr>
        <p:txBody>
          <a:bodyPr/>
          <a:lstStyle>
            <a:lvl1pPr>
              <a:defRPr sz="3200"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 sz="2800"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 sz="2400"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 sz="2000"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 sz="2000">
                <a:solidFill>
                  <a:schemeClr val="accent3">
                    <a:lumMod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1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41CBEE4-3FAE-4685-BA5D-89EE53B32D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-7620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251" y="685800"/>
            <a:ext cx="3959352" cy="5486400"/>
          </a:xfrm>
          <a:solidFill>
            <a:schemeClr val="tx2">
              <a:lumMod val="20000"/>
              <a:lumOff val="80000"/>
              <a:alpha val="90000"/>
            </a:schemeClr>
          </a:solidFill>
          <a:ln w="38100" cmpd="sng">
            <a:solidFill>
              <a:schemeClr val="accent5">
                <a:lumMod val="50000"/>
              </a:schemeClr>
            </a:solidFill>
          </a:ln>
        </p:spPr>
        <p:txBody>
          <a:bodyPr lIns="274320" tIns="457200" rIns="274320" anchor="t">
            <a:noAutofit/>
          </a:bodyPr>
          <a:lstStyle>
            <a:lvl1pPr algn="ctr">
              <a:defRPr spc="100" baseline="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67D98D-D4C9-49C3-B1D7-0D6F2D3371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551" y="800100"/>
            <a:ext cx="3730752" cy="5257800"/>
          </a:xfrm>
          <a:ln w="12700">
            <a:solidFill>
              <a:schemeClr val="tx2"/>
            </a:solidFill>
          </a:ln>
        </p:spPr>
        <p:txBody>
          <a:bodyPr lIns="274320" tIns="1371600" rIns="274320">
            <a:noAutofit/>
          </a:bodyPr>
          <a:lstStyle>
            <a:lvl1pPr marL="0" indent="0" algn="ctr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itle 1" hidden="1">
            <a:extLst>
              <a:ext uri="{FF2B5EF4-FFF2-40B4-BE49-F238E27FC236}">
                <a16:creationId xmlns:a16="http://schemas.microsoft.com/office/drawing/2014/main" id="{3F2612BA-64D8-41EC-9F7A-0615FD68EDCA}"/>
              </a:ext>
            </a:extLst>
          </p:cNvPr>
          <p:cNvSpPr txBox="1">
            <a:spLocks/>
          </p:cNvSpPr>
          <p:nvPr userDrawn="1"/>
        </p:nvSpPr>
        <p:spPr>
          <a:xfrm>
            <a:off x="1005398" y="960120"/>
            <a:ext cx="2971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40" baseline="0">
                <a:solidFill>
                  <a:schemeClr val="accent3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100" dirty="0">
                <a:latin typeface="Elephant Pro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2677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hoto of marble&#10;">
            <a:extLst>
              <a:ext uri="{FF2B5EF4-FFF2-40B4-BE49-F238E27FC236}">
                <a16:creationId xmlns:a16="http://schemas.microsoft.com/office/drawing/2014/main" id="{CEFBE0D1-09DC-41AA-9A18-E5E07B941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859217-510A-4C29-85EE-456A26AAC78C}"/>
              </a:ext>
            </a:extLst>
          </p:cNvPr>
          <p:cNvSpPr/>
          <p:nvPr userDrawn="1"/>
        </p:nvSpPr>
        <p:spPr>
          <a:xfrm>
            <a:off x="466163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464515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3962399"/>
            <a:ext cx="461772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6571" y="777240"/>
            <a:ext cx="5029200" cy="53035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" y="3172968"/>
            <a:ext cx="4617720" cy="457200"/>
          </a:xfrm>
        </p:spPr>
        <p:txBody>
          <a:bodyPr>
            <a:noAutofit/>
          </a:bodyPr>
          <a:lstStyle>
            <a:lvl1pPr marL="0" indent="0" algn="ctr">
              <a:buNone/>
              <a:defRPr sz="2000" b="0" spc="300">
                <a:solidFill>
                  <a:schemeClr val="accent3">
                    <a:lumMod val="2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14" name="Graphic 13" descr="sprig icon&#10;">
            <a:extLst>
              <a:ext uri="{FF2B5EF4-FFF2-40B4-BE49-F238E27FC236}">
                <a16:creationId xmlns:a16="http://schemas.microsoft.com/office/drawing/2014/main" id="{8203CE7C-A0C4-4B19-BD99-5B8977E69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65924">
            <a:off x="2641877" y="2157078"/>
            <a:ext cx="1280160" cy="66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4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4FF3C43-7D8E-4810-A3BC-9AE320911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0120"/>
            <a:ext cx="4114800" cy="9144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136392"/>
            <a:ext cx="3657600" cy="162763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mage of marble texture">
            <a:extLst>
              <a:ext uri="{FF2B5EF4-FFF2-40B4-BE49-F238E27FC236}">
                <a16:creationId xmlns:a16="http://schemas.microsoft.com/office/drawing/2014/main" id="{DE4FCA92-4B09-4386-A95D-2823C777C5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phic 25" descr="sprig icon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5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E52EF6E-0B58-484F-94A5-9BAA116171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  <a:ln w="38100">
            <a:solidFill>
              <a:schemeClr val="tx2"/>
            </a:solidFill>
          </a:ln>
        </p:spPr>
        <p:txBody>
          <a:bodyPr lIns="914400" rIns="914400" anchor="ctr">
            <a:noAutofit/>
          </a:bodyPr>
          <a:lstStyle>
            <a:lvl1pPr algn="ctr">
              <a:defRPr sz="3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EE5B85B-2CE4-49C6-A626-897037552E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48" y="1280160"/>
            <a:ext cx="3657600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0248" y="2642616"/>
            <a:ext cx="3657600" cy="1078992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70248" y="4315968"/>
            <a:ext cx="3657600" cy="82296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749808"/>
            <a:ext cx="11283696" cy="914400"/>
          </a:xfrm>
        </p:spPr>
        <p:txBody>
          <a:bodyPr anchor="ctr"/>
          <a:lstStyle>
            <a:lvl1pPr algn="ctr"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317750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79AF1F-7242-4F30-8C34-3161A601D6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43975" y="2317749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1CEFA7-BDAC-4AF4-9581-D5F23678BD4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54750" y="2317748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BA914A-7D10-4F7D-B226-5324D5329F7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565525" y="2317748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111B60-CB4D-4836-B3B0-99E3A740B087}"/>
              </a:ext>
            </a:extLst>
          </p:cNvPr>
          <p:cNvCxnSpPr>
            <a:cxnSpLocks/>
          </p:cNvCxnSpPr>
          <p:nvPr userDrawn="1"/>
        </p:nvCxnSpPr>
        <p:spPr>
          <a:xfrm>
            <a:off x="6781800" y="1992404"/>
            <a:ext cx="293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77C5C-B350-49D7-9F72-CC7402D7F3AF}"/>
              </a:ext>
            </a:extLst>
          </p:cNvPr>
          <p:cNvCxnSpPr>
            <a:cxnSpLocks/>
          </p:cNvCxnSpPr>
          <p:nvPr userDrawn="1"/>
        </p:nvCxnSpPr>
        <p:spPr>
          <a:xfrm>
            <a:off x="2479675" y="1992404"/>
            <a:ext cx="30067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sprig icon">
            <a:extLst>
              <a:ext uri="{FF2B5EF4-FFF2-40B4-BE49-F238E27FC236}">
                <a16:creationId xmlns:a16="http://schemas.microsoft.com/office/drawing/2014/main" id="{3455B0EC-C4D6-4967-AA15-F5B9787992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5678556" y="1759981"/>
            <a:ext cx="914400" cy="4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D5414-F5B4-4934-A635-6276FB3ED9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9514" y="958515"/>
            <a:ext cx="4398264" cy="914400"/>
          </a:xfrm>
        </p:spPr>
        <p:txBody>
          <a:bodyPr>
            <a:normAutofit/>
          </a:bodyPr>
          <a:lstStyle>
            <a:lvl1pPr algn="ctr">
              <a:defRPr sz="2900" spc="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04888" y="2816352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BB0A7E-D7A2-4EFF-A134-B2AD0D06FDC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04888" y="3922776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900BA0-1BE3-4C3A-95B2-0DFEE734031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04888" y="5084064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783C95-300F-479E-8A8E-9F6BE3C723D9}"/>
              </a:ext>
            </a:extLst>
          </p:cNvPr>
          <p:cNvCxnSpPr>
            <a:cxnSpLocks/>
          </p:cNvCxnSpPr>
          <p:nvPr userDrawn="1"/>
        </p:nvCxnSpPr>
        <p:spPr>
          <a:xfrm>
            <a:off x="7231888" y="2340201"/>
            <a:ext cx="1140587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09354D-0D6D-4528-8858-7768965572A6}"/>
              </a:ext>
            </a:extLst>
          </p:cNvPr>
          <p:cNvCxnSpPr>
            <a:cxnSpLocks/>
          </p:cNvCxnSpPr>
          <p:nvPr userDrawn="1"/>
        </p:nvCxnSpPr>
        <p:spPr>
          <a:xfrm>
            <a:off x="9563100" y="2349065"/>
            <a:ext cx="1181232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1117FA-5C64-4802-BBCD-D39A5647932B}"/>
              </a:ext>
            </a:extLst>
          </p:cNvPr>
          <p:cNvCxnSpPr>
            <a:cxnSpLocks/>
          </p:cNvCxnSpPr>
          <p:nvPr userDrawn="1"/>
        </p:nvCxnSpPr>
        <p:spPr>
          <a:xfrm>
            <a:off x="8740521" y="3688966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F332D5-721A-4CD6-9D74-70D7D0201874}"/>
              </a:ext>
            </a:extLst>
          </p:cNvPr>
          <p:cNvCxnSpPr>
            <a:cxnSpLocks/>
          </p:cNvCxnSpPr>
          <p:nvPr userDrawn="1"/>
        </p:nvCxnSpPr>
        <p:spPr>
          <a:xfrm>
            <a:off x="8740521" y="4789102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1C4C1E95-18BD-4ADE-AC3B-864D92FB84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8578136" y="2151786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7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sz="1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51" r:id="rId4"/>
    <p:sldLayoutId id="2147483677" r:id="rId5"/>
    <p:sldLayoutId id="2147483667" r:id="rId6"/>
    <p:sldLayoutId id="2147483668" r:id="rId7"/>
    <p:sldLayoutId id="2147483656" r:id="rId8"/>
    <p:sldLayoutId id="2147483671" r:id="rId9"/>
    <p:sldLayoutId id="2147483674" r:id="rId10"/>
    <p:sldLayoutId id="2147483678" r:id="rId11"/>
    <p:sldLayoutId id="2147483675" r:id="rId12"/>
    <p:sldLayoutId id="2147483682" r:id="rId13"/>
    <p:sldLayoutId id="2147483666" r:id="rId14"/>
    <p:sldLayoutId id="2147483676" r:id="rId15"/>
    <p:sldLayoutId id="2147483650" r:id="rId16"/>
    <p:sldLayoutId id="2147483670" r:id="rId17"/>
    <p:sldLayoutId id="2147483653" r:id="rId18"/>
    <p:sldLayoutId id="2147483652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40" baseline="0">
          <a:solidFill>
            <a:schemeClr val="accent3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52">
          <p15:clr>
            <a:srgbClr val="FBAE40"/>
          </p15:clr>
        </p15:guide>
        <p15:guide id="4" pos="7128">
          <p15:clr>
            <a:srgbClr val="FBAE40"/>
          </p15:clr>
        </p15:guide>
        <p15:guide id="5" pos="288">
          <p15:clr>
            <a:srgbClr val="F26B43"/>
          </p15:clr>
        </p15:guide>
        <p15:guide id="6" pos="73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7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89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6.jpeg"/><Relationship Id="rId4" Type="http://schemas.openxmlformats.org/officeDocument/2006/relationships/image" Target="../media/image8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3.jpe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Placeholder 74" descr="photo of leather briefcase on some paper">
            <a:extLst>
              <a:ext uri="{FF2B5EF4-FFF2-40B4-BE49-F238E27FC236}">
                <a16:creationId xmlns:a16="http://schemas.microsoft.com/office/drawing/2014/main" id="{81B90C65-1DA4-4E3B-93DD-50C02E8697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6" name="Title 45">
            <a:extLst>
              <a:ext uri="{FF2B5EF4-FFF2-40B4-BE49-F238E27FC236}">
                <a16:creationId xmlns:a16="http://schemas.microsoft.com/office/drawing/2014/main" id="{70F6BB83-FE06-42C6-8C19-9F085DD9A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9697" y="0"/>
            <a:ext cx="12612413" cy="6858000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latin typeface="Algerian" panose="04020705040A02060702" pitchFamily="82" charset="0"/>
              </a:rPr>
              <a:t>CAR</a:t>
            </a:r>
            <a:r>
              <a:rPr lang="en-US" sz="7200" dirty="0" err="1">
                <a:solidFill>
                  <a:schemeClr val="bg1"/>
                </a:solidFill>
                <a:latin typeface="Algerian" panose="04020705040A02060702" pitchFamily="82" charset="0"/>
              </a:rPr>
              <a:t>Ee</a:t>
            </a:r>
            <a:r>
              <a:rPr lang="en-US" sz="7200" b="1" dirty="0" err="1">
                <a:solidFill>
                  <a:schemeClr val="bg1"/>
                </a:solidFill>
                <a:latin typeface="Algerian" panose="04020705040A02060702" pitchFamily="82" charset="0"/>
              </a:rPr>
              <a:t>R</a:t>
            </a:r>
            <a:r>
              <a:rPr lang="en-US" sz="7200" b="1" dirty="0">
                <a:solidFill>
                  <a:schemeClr val="bg1"/>
                </a:solidFill>
                <a:latin typeface="Algerian" panose="04020705040A02060702" pitchFamily="82" charset="0"/>
              </a:rPr>
              <a:t> POINT JR COLLEGE</a:t>
            </a:r>
            <a:br>
              <a:rPr lang="en-US" sz="7200" b="1" dirty="0">
                <a:solidFill>
                  <a:schemeClr val="bg1"/>
                </a:solidFill>
                <a:latin typeface="AIGDT" panose="00000400000000000000" pitchFamily="2" charset="2"/>
              </a:rPr>
            </a:br>
            <a:r>
              <a:rPr lang="en-US" sz="7200" b="1" dirty="0">
                <a:solidFill>
                  <a:schemeClr val="bg1"/>
                </a:solidFill>
                <a:latin typeface="AIGDT" panose="00000400000000000000" pitchFamily="2" charset="2"/>
              </a:rPr>
              <a:t>     </a:t>
            </a:r>
            <a:r>
              <a:rPr lang="en-US" sz="6000" b="1" dirty="0">
                <a:solidFill>
                  <a:schemeClr val="bg1"/>
                </a:solidFill>
                <a:latin typeface="AIGDT" panose="00000400000000000000" pitchFamily="2" charset="2"/>
              </a:rPr>
              <a:t>ECIL, 59456</a:t>
            </a:r>
            <a:endParaRPr lang="en-US" sz="6000" dirty="0">
              <a:solidFill>
                <a:schemeClr val="bg1"/>
              </a:solidFill>
              <a:latin typeface="AIGDT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ransition spd="slow" advClick="0" advTm="200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0476" cy="6858000"/>
          </a:xfrm>
        </p:spPr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492359" y="4768764"/>
            <a:ext cx="2596055" cy="81182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P.GOWTHAM</a:t>
            </a:r>
          </a:p>
          <a:p>
            <a:r>
              <a:rPr lang="en-US" b="1" dirty="0">
                <a:solidFill>
                  <a:schemeClr val="tx1"/>
                </a:solidFill>
              </a:rPr>
              <a:t>991/1000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5995" y="1237253"/>
            <a:ext cx="2892605" cy="3329594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6676" y="1237253"/>
            <a:ext cx="3036386" cy="3360888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3400" y="1237253"/>
            <a:ext cx="3028646" cy="335576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398115" y="4759180"/>
            <a:ext cx="2640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B.SPOORTHY</a:t>
            </a:r>
          </a:p>
          <a:p>
            <a:r>
              <a:rPr lang="en-US" sz="2400" dirty="0"/>
              <a:t>991/1000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0514" y="4670706"/>
            <a:ext cx="3192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CHAITANYA TIRUPATHI REDDY</a:t>
            </a:r>
          </a:p>
          <a:p>
            <a:r>
              <a:rPr lang="en-US" sz="2400" b="1" dirty="0"/>
              <a:t>991/1000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00396" y="134035"/>
            <a:ext cx="678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BEST PERFORMERS</a:t>
            </a:r>
          </a:p>
        </p:txBody>
      </p:sp>
    </p:spTree>
    <p:extLst>
      <p:ext uri="{BB962C8B-B14F-4D97-AF65-F5344CB8AC3E}">
        <p14:creationId xmlns:p14="http://schemas.microsoft.com/office/powerpoint/2010/main" val="599114761"/>
      </p:ext>
    </p:extLst>
  </p:cSld>
  <p:clrMapOvr>
    <a:masterClrMapping/>
  </p:clrMapOvr>
  <p:transition spd="slow" advTm="2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BA39E97-946B-272F-6730-ACA6F655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46" y="1057725"/>
            <a:ext cx="3056583" cy="3388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4838" y="1129297"/>
            <a:ext cx="2954076" cy="345823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1302" y="4589463"/>
            <a:ext cx="4741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NAGA DURGA HASINI</a:t>
            </a:r>
          </a:p>
          <a:p>
            <a:pPr algn="ctr"/>
            <a:r>
              <a:rPr lang="en-US" sz="2400" dirty="0"/>
              <a:t>990/1000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01774" y="4697625"/>
            <a:ext cx="3231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P.NIHARIKA</a:t>
            </a:r>
          </a:p>
          <a:p>
            <a:pPr algn="ctr"/>
            <a:r>
              <a:rPr lang="en-US" sz="2800" dirty="0"/>
              <a:t>985/1000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7409" y="1084473"/>
            <a:ext cx="2950229" cy="349975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697409" y="4730859"/>
            <a:ext cx="3195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HASINI SRISAI</a:t>
            </a:r>
          </a:p>
          <a:p>
            <a:pPr algn="ctr"/>
            <a:r>
              <a:rPr lang="en-US" sz="2400" dirty="0"/>
              <a:t>990/1000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00396" y="134035"/>
            <a:ext cx="678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BEST PERFORMERS</a:t>
            </a:r>
          </a:p>
        </p:txBody>
      </p:sp>
    </p:spTree>
    <p:extLst>
      <p:ext uri="{BB962C8B-B14F-4D97-AF65-F5344CB8AC3E}">
        <p14:creationId xmlns:p14="http://schemas.microsoft.com/office/powerpoint/2010/main" val="265869686"/>
      </p:ext>
    </p:extLst>
  </p:cSld>
  <p:clrMapOvr>
    <a:masterClrMapping/>
  </p:clrMapOvr>
  <p:transition spd="slow" advTm="2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748" y="914400"/>
            <a:ext cx="10972800" cy="502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631206" y="1893145"/>
            <a:ext cx="5740172" cy="2701642"/>
          </a:xfrm>
        </p:spPr>
        <p:txBody>
          <a:bodyPr>
            <a:normAutofit fontScale="55000" lnSpcReduction="20000"/>
          </a:bodyPr>
          <a:lstStyle/>
          <a:p>
            <a:r>
              <a:rPr lang="en-US" sz="7000" dirty="0">
                <a:solidFill>
                  <a:srgbClr val="002060"/>
                </a:solidFill>
              </a:rPr>
              <a:t>Jr NEET</a:t>
            </a:r>
          </a:p>
          <a:p>
            <a:endParaRPr lang="en-US" sz="3900" dirty="0">
              <a:solidFill>
                <a:srgbClr val="002060"/>
              </a:solidFill>
            </a:endParaRPr>
          </a:p>
          <a:p>
            <a:r>
              <a:rPr lang="en-US" sz="7700" dirty="0">
                <a:solidFill>
                  <a:srgbClr val="002060"/>
                </a:solidFill>
              </a:rPr>
              <a:t>ARUN ADITYA</a:t>
            </a:r>
          </a:p>
          <a:p>
            <a:endParaRPr lang="en-US" sz="5400" dirty="0">
              <a:solidFill>
                <a:srgbClr val="002060"/>
              </a:solidFill>
            </a:endParaRPr>
          </a:p>
          <a:p>
            <a:r>
              <a:rPr lang="en-US" sz="10300" dirty="0">
                <a:solidFill>
                  <a:srgbClr val="002060"/>
                </a:solidFill>
              </a:rPr>
              <a:t>435/440</a:t>
            </a:r>
            <a:r>
              <a:rPr lang="en-US" sz="54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1959" y="1128936"/>
            <a:ext cx="4274189" cy="435947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961912" y="25388"/>
            <a:ext cx="8008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CONGRATULATIONS</a:t>
            </a:r>
          </a:p>
        </p:txBody>
      </p:sp>
    </p:spTree>
    <p:extLst>
      <p:ext uri="{BB962C8B-B14F-4D97-AF65-F5344CB8AC3E}">
        <p14:creationId xmlns:p14="http://schemas.microsoft.com/office/powerpoint/2010/main" val="1599840047"/>
      </p:ext>
    </p:extLst>
  </p:cSld>
  <p:clrMapOvr>
    <a:masterClrMapping/>
  </p:clrMapOvr>
  <p:transition spd="slow" advTm="2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840" y="3184634"/>
            <a:ext cx="3279229" cy="196129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Jr NEET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434/440</a:t>
            </a:r>
            <a:br>
              <a:rPr lang="en-US" sz="7300" dirty="0"/>
            </a:br>
            <a:endParaRPr lang="en-US" sz="7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814381" y="5569115"/>
            <a:ext cx="4673425" cy="684540"/>
          </a:xfrm>
        </p:spPr>
        <p:txBody>
          <a:bodyPr/>
          <a:lstStyle/>
          <a:p>
            <a:r>
              <a:rPr lang="en-US" sz="4400" dirty="0">
                <a:solidFill>
                  <a:srgbClr val="002060"/>
                </a:solidFill>
              </a:rPr>
              <a:t>R. LEELA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23741" y="773041"/>
            <a:ext cx="4322328" cy="4841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6069871"/>
      </p:ext>
    </p:extLst>
  </p:cSld>
  <p:clrMapOvr>
    <a:masterClrMapping/>
  </p:clrMapOvr>
  <p:transition spd="slow" advTm="2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98" y="2881884"/>
            <a:ext cx="4645152" cy="91440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2060"/>
                </a:solidFill>
              </a:rPr>
              <a:t>Jr NEET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60120" y="3650468"/>
            <a:ext cx="4617720" cy="1481898"/>
          </a:xfrm>
        </p:spPr>
        <p:txBody>
          <a:bodyPr/>
          <a:lstStyle/>
          <a:p>
            <a:r>
              <a:rPr lang="en-US" sz="6600" dirty="0"/>
              <a:t>432/440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2027" y="790217"/>
            <a:ext cx="4414346" cy="479772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096000" y="5665076"/>
            <a:ext cx="4845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2624306432"/>
      </p:ext>
    </p:extLst>
  </p:cSld>
  <p:clrMapOvr>
    <a:masterClrMapping/>
  </p:clrMapOvr>
  <p:transition spd="slow" advTm="2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88827" y="4897821"/>
            <a:ext cx="2753711" cy="502644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YAMINI</a:t>
            </a:r>
          </a:p>
          <a:p>
            <a:r>
              <a:rPr lang="en-US" sz="2800" dirty="0">
                <a:solidFill>
                  <a:schemeClr val="tx1"/>
                </a:solidFill>
              </a:rPr>
              <a:t>426/440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6625" y="2295969"/>
            <a:ext cx="2206164" cy="2613455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56826" y="2302515"/>
            <a:ext cx="2175683" cy="2622907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7738" y="2302515"/>
            <a:ext cx="2147128" cy="2610537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870" y="2244768"/>
            <a:ext cx="2128530" cy="262161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65738" y="987972"/>
            <a:ext cx="8345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BEST PERFORMERS, NEET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6138" y="4897821"/>
            <a:ext cx="2384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HANSIKA</a:t>
            </a:r>
          </a:p>
          <a:p>
            <a:pPr algn="ctr"/>
            <a:r>
              <a:rPr lang="en-US" sz="2800" dirty="0"/>
              <a:t>428/440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99328" y="4897821"/>
            <a:ext cx="2255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SHRESTA</a:t>
            </a:r>
          </a:p>
          <a:p>
            <a:r>
              <a:rPr lang="en-US" sz="2800" dirty="0"/>
              <a:t>411/440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4004" y="4774709"/>
            <a:ext cx="237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AFRESH FRAKINCENSE</a:t>
            </a:r>
          </a:p>
          <a:p>
            <a:r>
              <a:rPr lang="en-US" sz="2400" dirty="0"/>
              <a:t>413/440</a:t>
            </a:r>
          </a:p>
        </p:txBody>
      </p:sp>
    </p:spTree>
    <p:extLst>
      <p:ext uri="{BB962C8B-B14F-4D97-AF65-F5344CB8AC3E}">
        <p14:creationId xmlns:p14="http://schemas.microsoft.com/office/powerpoint/2010/main" val="718010352"/>
      </p:ext>
    </p:extLst>
  </p:cSld>
  <p:clrMapOvr>
    <a:masterClrMapping/>
  </p:clrMapOvr>
  <p:transition spd="slow" advTm="2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735724"/>
            <a:ext cx="11687504" cy="59358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873734"/>
            <a:ext cx="3057772" cy="294085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2015" y="937030"/>
            <a:ext cx="2624304" cy="294085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37434" y="3921364"/>
            <a:ext cx="2395708" cy="2712187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40" y="4059906"/>
            <a:ext cx="2438319" cy="2573645"/>
          </a:xfrm>
          <a:prstGeom prst="rect">
            <a:avLst/>
          </a:prstGeom>
          <a:noFill/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366A1D91-FA56-8F7C-08BD-FF36E9A32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306" y="968890"/>
            <a:ext cx="2626850" cy="2814581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7DDD165-9EC6-76CB-A637-53E224ECF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583" y="4086827"/>
            <a:ext cx="2796370" cy="25279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18290" y="0"/>
            <a:ext cx="8135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JEE Mains TOPPERS &gt;99%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6749" y="3017939"/>
            <a:ext cx="25232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RAM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CHARAN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76193" y="3342066"/>
            <a:ext cx="1597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PRANAV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07984" y="3108138"/>
            <a:ext cx="220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SUDHISH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36531" y="6001547"/>
            <a:ext cx="210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BASHEER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4153" y="6052744"/>
            <a:ext cx="206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BHAVESH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95608" y="5686097"/>
            <a:ext cx="1903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VENKATA KRISHNA</a:t>
            </a:r>
          </a:p>
        </p:txBody>
      </p:sp>
    </p:spTree>
    <p:extLst>
      <p:ext uri="{BB962C8B-B14F-4D97-AF65-F5344CB8AC3E}">
        <p14:creationId xmlns:p14="http://schemas.microsoft.com/office/powerpoint/2010/main" val="718555873"/>
      </p:ext>
    </p:extLst>
  </p:cSld>
  <p:clrMapOvr>
    <a:masterClrMapping/>
  </p:clrMapOvr>
  <p:transition spd="slow" advTm="2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40" y="1148269"/>
            <a:ext cx="5989146" cy="5319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86" y="1169396"/>
            <a:ext cx="3989480" cy="53193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340" y="1148269"/>
            <a:ext cx="5989146" cy="5319306"/>
          </a:xfrm>
          <a:prstGeom prst="rect">
            <a:avLst/>
          </a:prstGeom>
          <a:noFill/>
          <a:ln>
            <a:solidFill>
              <a:schemeClr val="accent3">
                <a:lumMod val="1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93429" y="1331149"/>
            <a:ext cx="3989480" cy="53404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73686" y="1148269"/>
            <a:ext cx="4109223" cy="543187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665" y="1234440"/>
            <a:ext cx="4645152" cy="9144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SRIDEVI EMMANENI</a:t>
            </a:r>
            <a:br>
              <a:rPr lang="en-US" sz="3200" dirty="0">
                <a:latin typeface="Arial Black" panose="020B0A04020102020204" pitchFamily="34" charset="0"/>
              </a:rPr>
            </a:b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FA8AB7A3-8189-4146-84E3-D859FD6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E1AC5C9-EB48-467F-A73C-3E2E0A79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2E4DAB-1431-49AD-B20B-F0E932C75C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3028" y="3025506"/>
            <a:ext cx="5249402" cy="1161725"/>
          </a:xfrm>
        </p:spPr>
        <p:txBody>
          <a:bodyPr anchor="ctr"/>
          <a:lstStyle/>
          <a:p>
            <a:r>
              <a:rPr lang="en-IN" sz="2800" dirty="0">
                <a:effectLst/>
              </a:rPr>
              <a:t>CHAIRMAN AND CORRESPONDENT</a:t>
            </a:r>
            <a:endParaRPr lang="en-US" sz="2800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0476436-8208-2B81-B029-3D94BB21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51" b="-16520"/>
          <a:stretch/>
        </p:blipFill>
        <p:spPr>
          <a:xfrm>
            <a:off x="6664043" y="799612"/>
            <a:ext cx="4193627" cy="62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9893"/>
      </p:ext>
    </p:extLst>
  </p:cSld>
  <p:clrMapOvr>
    <a:masterClrMapping/>
  </p:clrMapOvr>
  <p:transition spd="slow" advClick="0" advTm="2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usiness man writing in journal&#10;">
            <a:extLst>
              <a:ext uri="{FF2B5EF4-FFF2-40B4-BE49-F238E27FC236}">
                <a16:creationId xmlns:a16="http://schemas.microsoft.com/office/drawing/2014/main" id="{548A53BA-7AEE-4BAB-A2AA-9234417FE0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-7620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8C48D-8FE7-491A-A6C7-72647C2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0" y="369298"/>
            <a:ext cx="7404509" cy="5802902"/>
          </a:xfrm>
        </p:spPr>
        <p:txBody>
          <a:bodyPr>
            <a:normAutofit/>
          </a:bodyPr>
          <a:lstStyle/>
          <a:p>
            <a:r>
              <a:rPr lang="en-US" dirty="0"/>
              <a:t>BRANCHES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4560A44-8560-4402-B256-97C3C430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2913DD8-54E8-4C9C-93C6-831E0A16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788973B-466C-4C76-B228-D9501EE7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5CAEFB-3ACA-4146-81A1-3AF907AAED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551" y="369298"/>
            <a:ext cx="6901325" cy="5688602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ECIL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SUCHITRA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KUKATPALLY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MADHAPUR ( HOSTEL 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DA684F-F04D-4BEA-9DE7-266132513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40818" y="1243900"/>
            <a:ext cx="5184000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681485"/>
      </p:ext>
    </p:extLst>
  </p:cSld>
  <p:clrMapOvr>
    <a:masterClrMapping/>
  </p:clrMapOvr>
  <p:transition spd="slow" advClick="0" advTm="2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776248" y="593671"/>
            <a:ext cx="8628993" cy="457200"/>
          </a:xfrm>
        </p:spPr>
        <p:txBody>
          <a:bodyPr/>
          <a:lstStyle/>
          <a:p>
            <a:r>
              <a:rPr lang="en-US" sz="5400" u="sng" dirty="0">
                <a:solidFill>
                  <a:srgbClr val="7030A0"/>
                </a:solidFill>
              </a:rPr>
              <a:t>CONGRATULATIONS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7727" y="1625263"/>
            <a:ext cx="3456811" cy="428904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390540" y="3690573"/>
            <a:ext cx="56440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VEEKSHANA TEJASWI</a:t>
            </a:r>
          </a:p>
          <a:p>
            <a:pPr algn="ctr"/>
            <a:r>
              <a:rPr lang="en-US" sz="7200" dirty="0">
                <a:solidFill>
                  <a:srgbClr val="002060"/>
                </a:solidFill>
              </a:rPr>
              <a:t>467/470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407" y="2398973"/>
            <a:ext cx="740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OUTSTANDING PERFORMER</a:t>
            </a:r>
          </a:p>
        </p:txBody>
      </p:sp>
    </p:spTree>
    <p:extLst>
      <p:ext uri="{BB962C8B-B14F-4D97-AF65-F5344CB8AC3E}">
        <p14:creationId xmlns:p14="http://schemas.microsoft.com/office/powerpoint/2010/main" val="2356739890"/>
      </p:ext>
    </p:extLst>
  </p:cSld>
  <p:clrMapOvr>
    <a:masterClrMapping/>
  </p:clrMapOvr>
  <p:transition spd="slow" advTm="2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>
            <a:normAutofit/>
          </a:bodyPr>
          <a:lstStyle/>
          <a:p>
            <a:r>
              <a:rPr lang="en-US" sz="3600" dirty="0"/>
              <a:t>PRINCIPAL</a:t>
            </a:r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84119DC2-B552-495A-AFCD-43946A6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anchor="b" anchorCtr="0"/>
          <a:lstStyle/>
          <a:p>
            <a:r>
              <a:rPr lang="en-US" dirty="0"/>
              <a:t>20XX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5A853E8-9F16-4261-B2C9-96AD3965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anchor="b" anchorCtr="0"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B146066-4859-44B1-0D1B-6B3641152AAC}"/>
              </a:ext>
            </a:extLst>
          </p:cNvPr>
          <p:cNvCxnSpPr>
            <a:cxnSpLocks/>
          </p:cNvCxnSpPr>
          <p:nvPr/>
        </p:nvCxnSpPr>
        <p:spPr>
          <a:xfrm>
            <a:off x="6478316" y="2474777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5B0D816-E598-E505-A83E-28BC6F18503B}"/>
              </a:ext>
            </a:extLst>
          </p:cNvPr>
          <p:cNvCxnSpPr>
            <a:cxnSpLocks/>
          </p:cNvCxnSpPr>
          <p:nvPr/>
        </p:nvCxnSpPr>
        <p:spPr>
          <a:xfrm>
            <a:off x="6472920" y="4769486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C34B9E8-0D38-4458-91FA-D0988F8BD6BC}"/>
              </a:ext>
            </a:extLst>
          </p:cNvPr>
          <p:cNvCxnSpPr>
            <a:cxnSpLocks/>
          </p:cNvCxnSpPr>
          <p:nvPr/>
        </p:nvCxnSpPr>
        <p:spPr>
          <a:xfrm>
            <a:off x="6448508" y="3635195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25B142-390B-3DCE-DA96-3C96BE9124EB}"/>
              </a:ext>
            </a:extLst>
          </p:cNvPr>
          <p:cNvCxnSpPr>
            <a:cxnSpLocks/>
          </p:cNvCxnSpPr>
          <p:nvPr/>
        </p:nvCxnSpPr>
        <p:spPr>
          <a:xfrm>
            <a:off x="6480874" y="5921194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25D1B4D-B033-BFC0-B348-B81966192FA8}"/>
              </a:ext>
            </a:extLst>
          </p:cNvPr>
          <p:cNvCxnSpPr>
            <a:cxnSpLocks/>
          </p:cNvCxnSpPr>
          <p:nvPr/>
        </p:nvCxnSpPr>
        <p:spPr>
          <a:xfrm rot="5400000">
            <a:off x="4793348" y="4193194"/>
            <a:ext cx="3456000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53B293-0E2F-F972-727D-BE50F532402F}"/>
              </a:ext>
            </a:extLst>
          </p:cNvPr>
          <p:cNvCxnSpPr>
            <a:cxnSpLocks/>
          </p:cNvCxnSpPr>
          <p:nvPr/>
        </p:nvCxnSpPr>
        <p:spPr>
          <a:xfrm rot="5400000">
            <a:off x="9567512" y="4151826"/>
            <a:ext cx="3456000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77F6AE-D50D-56ED-4BB6-E0A7309D0D18}"/>
              </a:ext>
            </a:extLst>
          </p:cNvPr>
          <p:cNvCxnSpPr>
            <a:cxnSpLocks/>
          </p:cNvCxnSpPr>
          <p:nvPr/>
        </p:nvCxnSpPr>
        <p:spPr>
          <a:xfrm rot="5400000">
            <a:off x="6228086" y="4119171"/>
            <a:ext cx="3456000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6CE116B-EC0D-CD50-050A-9E5A59F0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810" y="4363702"/>
            <a:ext cx="5185954" cy="1035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200" dirty="0"/>
              <a:t>EXPERIENCE IN TEACHING: 20 + YEARS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8A38FEC-E1F2-F3A9-13E6-BC83B3C38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775" y="2250857"/>
            <a:ext cx="4905292" cy="1310316"/>
          </a:xfrm>
          <a:noFill/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accent3">
                    <a:lumMod val="25000"/>
                  </a:schemeClr>
                </a:solidFill>
                <a:effectLst/>
                <a:latin typeface="+mn-lt"/>
              </a:rPr>
              <a:t>Y. NAGA HARATHI </a:t>
            </a:r>
            <a:r>
              <a:rPr lang="en-US" sz="2800" dirty="0">
                <a:solidFill>
                  <a:schemeClr val="tx1"/>
                </a:solidFill>
              </a:rPr>
              <a:t>M.SC(</a:t>
            </a:r>
            <a:r>
              <a:rPr lang="en-US" sz="2800" dirty="0" err="1">
                <a:solidFill>
                  <a:schemeClr val="tx1"/>
                </a:solidFill>
              </a:rPr>
              <a:t>Chem</a:t>
            </a:r>
            <a:r>
              <a:rPr lang="en-US" sz="2800" dirty="0">
                <a:solidFill>
                  <a:schemeClr val="tx1"/>
                </a:solidFill>
              </a:rPr>
              <a:t>),B.ED,PGDCAQM</a:t>
            </a:r>
          </a:p>
          <a:p>
            <a:pPr algn="ctr"/>
            <a:endParaRPr lang="en-US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5" y="960120"/>
            <a:ext cx="4435364" cy="4775536"/>
          </a:xfrm>
          <a:prstGeom prst="rect">
            <a:avLst/>
          </a:prstGeom>
        </p:spPr>
      </p:pic>
      <p:sp>
        <p:nvSpPr>
          <p:cNvPr id="3" name="AutoShape 2" descr="blob:https://web.whatsapp.com/cf766177-e0ba-446b-ab50-55bc77afc227"/>
          <p:cNvSpPr>
            <a:spLocks noChangeAspect="1" noChangeArrowheads="1"/>
          </p:cNvSpPr>
          <p:nvPr/>
        </p:nvSpPr>
        <p:spPr bwMode="auto">
          <a:xfrm>
            <a:off x="155575" y="-163401"/>
            <a:ext cx="323738" cy="32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24303" y="960120"/>
            <a:ext cx="4466897" cy="4736487"/>
          </a:xfrm>
          <a:prstGeom prst="rect">
            <a:avLst/>
          </a:prstGeom>
          <a:noFill/>
          <a:ln>
            <a:solidFill>
              <a:srgbClr val="D98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>
            <a:normAutofit/>
          </a:bodyPr>
          <a:lstStyle/>
          <a:p>
            <a:r>
              <a:rPr lang="en-US" sz="3600" dirty="0"/>
              <a:t>MATHS IIT Faculty</a:t>
            </a:r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84119DC2-B552-495A-AFCD-43946A6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anchor="b" anchorCtr="0"/>
          <a:lstStyle/>
          <a:p>
            <a:r>
              <a:rPr lang="en-US" dirty="0"/>
              <a:t>20XX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5A853E8-9F16-4261-B2C9-96AD3965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anchor="b" anchorCtr="0"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B146066-4859-44B1-0D1B-6B3641152AAC}"/>
              </a:ext>
            </a:extLst>
          </p:cNvPr>
          <p:cNvCxnSpPr>
            <a:cxnSpLocks/>
          </p:cNvCxnSpPr>
          <p:nvPr/>
        </p:nvCxnSpPr>
        <p:spPr>
          <a:xfrm>
            <a:off x="6478316" y="2474777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5B0D816-E598-E505-A83E-28BC6F18503B}"/>
              </a:ext>
            </a:extLst>
          </p:cNvPr>
          <p:cNvCxnSpPr>
            <a:cxnSpLocks/>
          </p:cNvCxnSpPr>
          <p:nvPr/>
        </p:nvCxnSpPr>
        <p:spPr>
          <a:xfrm>
            <a:off x="6472920" y="4769486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C34B9E8-0D38-4458-91FA-D0988F8BD6BC}"/>
              </a:ext>
            </a:extLst>
          </p:cNvPr>
          <p:cNvCxnSpPr>
            <a:cxnSpLocks/>
          </p:cNvCxnSpPr>
          <p:nvPr/>
        </p:nvCxnSpPr>
        <p:spPr>
          <a:xfrm>
            <a:off x="6448508" y="3635195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25B142-390B-3DCE-DA96-3C96BE9124EB}"/>
              </a:ext>
            </a:extLst>
          </p:cNvPr>
          <p:cNvCxnSpPr>
            <a:cxnSpLocks/>
          </p:cNvCxnSpPr>
          <p:nvPr/>
        </p:nvCxnSpPr>
        <p:spPr>
          <a:xfrm>
            <a:off x="6480874" y="5921194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25D1B4D-B033-BFC0-B348-B81966192FA8}"/>
              </a:ext>
            </a:extLst>
          </p:cNvPr>
          <p:cNvCxnSpPr>
            <a:cxnSpLocks/>
          </p:cNvCxnSpPr>
          <p:nvPr/>
        </p:nvCxnSpPr>
        <p:spPr>
          <a:xfrm rot="5400000">
            <a:off x="4793348" y="4193194"/>
            <a:ext cx="3456000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53B293-0E2F-F972-727D-BE50F532402F}"/>
              </a:ext>
            </a:extLst>
          </p:cNvPr>
          <p:cNvCxnSpPr>
            <a:cxnSpLocks/>
          </p:cNvCxnSpPr>
          <p:nvPr/>
        </p:nvCxnSpPr>
        <p:spPr>
          <a:xfrm rot="5400000">
            <a:off x="9567512" y="4151826"/>
            <a:ext cx="3456000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77F6AE-D50D-56ED-4BB6-E0A7309D0D18}"/>
              </a:ext>
            </a:extLst>
          </p:cNvPr>
          <p:cNvCxnSpPr>
            <a:cxnSpLocks/>
          </p:cNvCxnSpPr>
          <p:nvPr/>
        </p:nvCxnSpPr>
        <p:spPr>
          <a:xfrm rot="5400000">
            <a:off x="6228086" y="4119171"/>
            <a:ext cx="3456000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6CE116B-EC0D-CD50-050A-9E5A59F0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020" y="3199727"/>
            <a:ext cx="4246180" cy="100261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200" dirty="0"/>
              <a:t>M.SC(MATHS), M.PHIL</a:t>
            </a:r>
          </a:p>
          <a:p>
            <a:pPr algn="ctr"/>
            <a:r>
              <a:rPr lang="en-US" sz="2200" dirty="0"/>
              <a:t>M.SC GOLD MEDALIST</a:t>
            </a:r>
          </a:p>
          <a:p>
            <a:pPr algn="ctr"/>
            <a:endParaRPr lang="en-US" sz="2200" dirty="0"/>
          </a:p>
          <a:p>
            <a:pPr algn="ctr"/>
            <a:endParaRPr lang="en-US" sz="2200" dirty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8A38FEC-E1F2-F3A9-13E6-BC83B3C38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9159" y="2348962"/>
            <a:ext cx="5539908" cy="1464971"/>
          </a:xfrm>
          <a:noFill/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R.LAKSHMI PADMAJA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5" y="1061545"/>
            <a:ext cx="3541986" cy="4640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61233" y="4795613"/>
            <a:ext cx="487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EXPERIENCE : 30 YEARS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66345" y="1061545"/>
            <a:ext cx="3541986" cy="4640056"/>
          </a:xfrm>
          <a:prstGeom prst="rect">
            <a:avLst/>
          </a:prstGeom>
          <a:noFill/>
          <a:ln>
            <a:solidFill>
              <a:srgbClr val="BF6734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075" b="25075"/>
          <a:stretch>
            <a:fillRect/>
          </a:stretch>
        </p:blipFill>
        <p:spPr>
          <a:xfrm flipV="1">
            <a:off x="457201" y="6442982"/>
            <a:ext cx="1071434" cy="45719"/>
          </a:xfrm>
          <a:prstGeom prst="rect">
            <a:avLst/>
          </a:prstGeom>
        </p:spPr>
      </p:pic>
      <p:sp>
        <p:nvSpPr>
          <p:cNvPr id="19" name="AutoShape 2" descr="blob:https://web.whatsapp.com/76a2df17-c1a2-4958-9e6f-b7e0c8919f0b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6738258" y="1496252"/>
            <a:ext cx="4114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u="sng" dirty="0"/>
              <a:t>MATHS </a:t>
            </a:r>
            <a:r>
              <a:rPr lang="en-US" b="1" u="sng" dirty="0"/>
              <a:t>FACULTY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0" name="AutoShape 4" descr="blob:https://web.whatsapp.com/76a2df17-c1a2-4958-9e6f-b7e0c8919f0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075716" y="2870276"/>
            <a:ext cx="446314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K. NAGA RANI</a:t>
            </a:r>
          </a:p>
          <a:p>
            <a:r>
              <a:rPr lang="en-US" sz="2800" dirty="0"/>
              <a:t>                   </a:t>
            </a:r>
            <a:r>
              <a:rPr lang="en-US" sz="2800" dirty="0" err="1"/>
              <a:t>M.Sc</a:t>
            </a:r>
            <a:r>
              <a:rPr lang="en-US" sz="2800" dirty="0"/>
              <a:t> </a:t>
            </a:r>
            <a:r>
              <a:rPr lang="en-US" sz="2800" dirty="0" err="1"/>
              <a:t>Maths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3200" dirty="0"/>
              <a:t>Experience: 15 years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58" y="962851"/>
            <a:ext cx="4625064" cy="52202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8069" y="557048"/>
            <a:ext cx="10846676" cy="6114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87669" y="962851"/>
            <a:ext cx="4550853" cy="5220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82002"/>
      </p:ext>
    </p:extLst>
  </p:cSld>
  <p:clrMapOvr>
    <a:masterClrMapping/>
  </p:clrMapOvr>
  <p:transition spd="slow" advTm="2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57D21-7D85-3DF2-473F-2441F4B3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EC9FD-4262-CF18-22C0-3EBB6351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>
            <a:normAutofit/>
          </a:bodyPr>
          <a:lstStyle/>
          <a:p>
            <a:r>
              <a:rPr lang="en-IN" sz="2800" dirty="0">
                <a:effectLst/>
              </a:rPr>
              <a:t>PHYSICS IIT FACULTY</a:t>
            </a:r>
            <a:endParaRPr lang="en-US" sz="4400" dirty="0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3977F512-A91B-218C-59CA-BCAD29963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anchor="b" anchorCtr="0"/>
          <a:lstStyle/>
          <a:p>
            <a:r>
              <a:rPr lang="en-US" dirty="0"/>
              <a:t>20XX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15AC469A-9401-CB8B-4398-FA0717381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anchor="b" anchorCtr="0"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5359D562-1424-4F75-54D1-09DD75F0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anchor="b" anchorCtr="0"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314FF9-8EFE-8FF8-5047-B5F5DE585EAC}"/>
              </a:ext>
            </a:extLst>
          </p:cNvPr>
          <p:cNvCxnSpPr>
            <a:cxnSpLocks/>
          </p:cNvCxnSpPr>
          <p:nvPr/>
        </p:nvCxnSpPr>
        <p:spPr>
          <a:xfrm>
            <a:off x="6478316" y="2474777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007A6E8-CEFE-9903-C44A-5D45B9A3339E}"/>
              </a:ext>
            </a:extLst>
          </p:cNvPr>
          <p:cNvCxnSpPr>
            <a:cxnSpLocks/>
          </p:cNvCxnSpPr>
          <p:nvPr/>
        </p:nvCxnSpPr>
        <p:spPr>
          <a:xfrm>
            <a:off x="6472920" y="4769486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5BCDAD7-DBD8-9DD9-540E-AE368987A31A}"/>
              </a:ext>
            </a:extLst>
          </p:cNvPr>
          <p:cNvCxnSpPr>
            <a:cxnSpLocks/>
          </p:cNvCxnSpPr>
          <p:nvPr/>
        </p:nvCxnSpPr>
        <p:spPr>
          <a:xfrm>
            <a:off x="6448508" y="3635195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4398AC5-51BE-AC7D-860F-EB973BEB7A78}"/>
              </a:ext>
            </a:extLst>
          </p:cNvPr>
          <p:cNvCxnSpPr>
            <a:cxnSpLocks/>
          </p:cNvCxnSpPr>
          <p:nvPr/>
        </p:nvCxnSpPr>
        <p:spPr>
          <a:xfrm>
            <a:off x="6480874" y="5921194"/>
            <a:ext cx="4840559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C56E56-6ED8-DAB4-4E55-13CA3851B727}"/>
              </a:ext>
            </a:extLst>
          </p:cNvPr>
          <p:cNvCxnSpPr>
            <a:cxnSpLocks/>
          </p:cNvCxnSpPr>
          <p:nvPr/>
        </p:nvCxnSpPr>
        <p:spPr>
          <a:xfrm rot="5400000">
            <a:off x="4793348" y="4193194"/>
            <a:ext cx="3456000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7C3FEE-C96F-B990-DE81-5878059CDED2}"/>
              </a:ext>
            </a:extLst>
          </p:cNvPr>
          <p:cNvCxnSpPr>
            <a:cxnSpLocks/>
          </p:cNvCxnSpPr>
          <p:nvPr/>
        </p:nvCxnSpPr>
        <p:spPr>
          <a:xfrm rot="5400000">
            <a:off x="9567512" y="4151826"/>
            <a:ext cx="3456000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884A41A-96DD-9EBC-77C5-51A5F455F7D7}"/>
              </a:ext>
            </a:extLst>
          </p:cNvPr>
          <p:cNvCxnSpPr>
            <a:cxnSpLocks/>
          </p:cNvCxnSpPr>
          <p:nvPr/>
        </p:nvCxnSpPr>
        <p:spPr>
          <a:xfrm rot="5400000">
            <a:off x="6228086" y="4119171"/>
            <a:ext cx="3456000" cy="0"/>
          </a:xfrm>
          <a:prstGeom prst="line">
            <a:avLst/>
          </a:prstGeom>
          <a:ln w="60325">
            <a:solidFill>
              <a:srgbClr val="EDE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B9E6841-872D-6BA9-1F8D-2E9A81E8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145" y="3491976"/>
            <a:ext cx="5185954" cy="285641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200" dirty="0" err="1"/>
              <a:t>M.Sc</a:t>
            </a:r>
            <a:r>
              <a:rPr lang="en-US" sz="2200" dirty="0"/>
              <a:t> PHYSICS</a:t>
            </a:r>
          </a:p>
          <a:p>
            <a:pPr algn="ctr"/>
            <a:r>
              <a:rPr lang="en-US" sz="2200" dirty="0"/>
              <a:t>EXPERIENCE : 20 Years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92D3D13C-FD40-7D73-93C0-DF6B2B679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775" y="2348962"/>
            <a:ext cx="4905292" cy="1464971"/>
          </a:xfrm>
          <a:noFill/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accent3">
                    <a:lumMod val="25000"/>
                  </a:schemeClr>
                </a:solidFill>
                <a:effectLst/>
                <a:latin typeface="+mn-lt"/>
              </a:rPr>
              <a:t>VENKAT REDDY MANDADI</a:t>
            </a:r>
            <a:endParaRPr lang="en-US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0FC41-1AA2-29A3-E0AD-06994C3E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22" y="1261869"/>
            <a:ext cx="3446212" cy="446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5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24069" y="0"/>
            <a:ext cx="12188952" cy="6858000"/>
          </a:xfrm>
        </p:spPr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76397" y="2426419"/>
            <a:ext cx="4774325" cy="3111063"/>
          </a:xfrm>
        </p:spPr>
        <p:txBody>
          <a:bodyPr>
            <a:noAutofit/>
          </a:bodyPr>
          <a:lstStyle/>
          <a:p>
            <a:r>
              <a:rPr lang="en-US" sz="4800" dirty="0" err="1"/>
              <a:t>Bhaskar</a:t>
            </a:r>
            <a:r>
              <a:rPr lang="en-US" sz="4800" dirty="0"/>
              <a:t> Rao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 err="1"/>
              <a:t>M.Sc</a:t>
            </a:r>
            <a:r>
              <a:rPr lang="en-US" sz="4800" dirty="0"/>
              <a:t> Physics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16" y="1701957"/>
            <a:ext cx="3008984" cy="414524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34108" y="927363"/>
            <a:ext cx="7924800" cy="575039"/>
          </a:xfrm>
        </p:spPr>
        <p:txBody>
          <a:bodyPr>
            <a:normAutofit/>
          </a:bodyPr>
          <a:lstStyle/>
          <a:p>
            <a:r>
              <a:rPr lang="en-US" sz="4400" u="sng" dirty="0"/>
              <a:t>Physics IIT Faculty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5007" y="483476"/>
            <a:ext cx="11225889" cy="58017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6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photo of man adjusting a bowtie">
            <a:extLst>
              <a:ext uri="{FF2B5EF4-FFF2-40B4-BE49-F238E27FC236}">
                <a16:creationId xmlns:a16="http://schemas.microsoft.com/office/drawing/2014/main" id="{2DE7EEDD-7A34-4798-BB47-E2ECC8E900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238" y="57807"/>
            <a:ext cx="12188825" cy="6858000"/>
          </a:xfrm>
        </p:spPr>
      </p:pic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23088D16-5B9A-4FA6-9B01-40E8B1D41F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C258616B-F8D3-4DFF-90F3-7FA5FCBB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3075AA35-B840-4333-BB28-D51EA90E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3A58A5-9341-4510-9362-41E4208DF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115614"/>
            <a:ext cx="12171587" cy="6742386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CF152-7103-4B02-BAD1-A6874B7D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1338" y="346022"/>
            <a:ext cx="10532896" cy="6011588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294A10-6915-4D50-9FD0-965DEAC35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11305" y="1826331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B91A4467-D233-4FE7-929D-065BEC3BC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3173099" y="1863580"/>
            <a:ext cx="914400" cy="40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889" y="419907"/>
            <a:ext cx="7147624" cy="914400"/>
          </a:xfrm>
        </p:spPr>
        <p:txBody>
          <a:bodyPr anchor="ctr" anchorCtr="0">
            <a:normAutofit/>
          </a:bodyPr>
          <a:lstStyle/>
          <a:p>
            <a:r>
              <a:rPr lang="en-US" b="1" dirty="0"/>
              <a:t>CHEMISTRY FACULTY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2B685E-EB9D-F781-D33D-1D9AE24EB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752" y="1605868"/>
            <a:ext cx="2994995" cy="3378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A013A1-2760-1305-F45A-D969644D3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531" y="1580425"/>
            <a:ext cx="3204717" cy="341583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2C7F86-5BE2-DA6C-C87C-66316E701DB2}"/>
              </a:ext>
            </a:extLst>
          </p:cNvPr>
          <p:cNvSpPr txBox="1">
            <a:spLocks/>
          </p:cNvSpPr>
          <p:nvPr/>
        </p:nvSpPr>
        <p:spPr>
          <a:xfrm>
            <a:off x="5672880" y="5562050"/>
            <a:ext cx="6136251" cy="7532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ts val="21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M.Sc</a:t>
            </a:r>
            <a:r>
              <a:rPr lang="en-US" sz="2200" dirty="0"/>
              <a:t> Chemistry</a:t>
            </a:r>
          </a:p>
          <a:p>
            <a:r>
              <a:rPr lang="en-US" sz="2200" dirty="0"/>
              <a:t>EXPERIENCE : 6 YEARS</a:t>
            </a:r>
          </a:p>
          <a:p>
            <a:endParaRPr lang="en-US" sz="2200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5B1C733-460C-CE22-F141-A5F2C94103FC}"/>
              </a:ext>
            </a:extLst>
          </p:cNvPr>
          <p:cNvSpPr txBox="1">
            <a:spLocks/>
          </p:cNvSpPr>
          <p:nvPr/>
        </p:nvSpPr>
        <p:spPr>
          <a:xfrm>
            <a:off x="6306207" y="4977622"/>
            <a:ext cx="5259101" cy="58442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2400" b="1" dirty="0"/>
              <a:t>K.NAVEEN KUMAR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7D5AF37-9019-F0A9-8D67-25CD2F4FFE9F}"/>
              </a:ext>
            </a:extLst>
          </p:cNvPr>
          <p:cNvSpPr txBox="1">
            <a:spLocks/>
          </p:cNvSpPr>
          <p:nvPr/>
        </p:nvSpPr>
        <p:spPr>
          <a:xfrm>
            <a:off x="1124607" y="4921927"/>
            <a:ext cx="4151611" cy="60376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SUMIT RANJAN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2936E2-35A4-0497-D0B5-E5BB15A2DDE5}"/>
              </a:ext>
            </a:extLst>
          </p:cNvPr>
          <p:cNvSpPr txBox="1">
            <a:spLocks/>
          </p:cNvSpPr>
          <p:nvPr/>
        </p:nvSpPr>
        <p:spPr>
          <a:xfrm>
            <a:off x="1016496" y="5093426"/>
            <a:ext cx="4412562" cy="1264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ts val="21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r>
              <a:rPr lang="en-US" sz="2200" dirty="0" err="1"/>
              <a:t>M.Sc</a:t>
            </a:r>
            <a:r>
              <a:rPr lang="en-US" sz="2200" dirty="0"/>
              <a:t> Chemistry</a:t>
            </a:r>
          </a:p>
          <a:p>
            <a:r>
              <a:rPr lang="en-US" sz="2200" dirty="0"/>
              <a:t>EXPERIENCE : 6 YEARS</a:t>
            </a:r>
          </a:p>
          <a:p>
            <a:endParaRPr lang="en-US" sz="2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2464F3-DA74-D3C4-2CDB-C23C5C0E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465513" y="3316375"/>
            <a:ext cx="457200" cy="0"/>
          </a:xfrm>
          <a:prstGeom prst="line">
            <a:avLst/>
          </a:prstGeom>
          <a:ln w="38100">
            <a:solidFill>
              <a:srgbClr val="5940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619531" y="1605868"/>
            <a:ext cx="3204717" cy="3378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95752" y="1605868"/>
            <a:ext cx="2994995" cy="3390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942082"/>
          </a:xfrm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4" y="1958025"/>
            <a:ext cx="3728072" cy="372807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402317" y="1958025"/>
            <a:ext cx="5722883" cy="372807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RAHUL YADAV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M.Sc</a:t>
            </a:r>
            <a:r>
              <a:rPr lang="en-US" sz="2800" dirty="0">
                <a:solidFill>
                  <a:schemeClr val="tx1"/>
                </a:solidFill>
              </a:rPr>
              <a:t> MEDICAL MICROBIOLOGY</a:t>
            </a:r>
          </a:p>
          <a:p>
            <a:r>
              <a:rPr lang="en-US" sz="2800" dirty="0">
                <a:solidFill>
                  <a:schemeClr val="tx1"/>
                </a:solidFill>
              </a:rPr>
              <a:t>GOLD MEDALIST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EXPERIENCE – 4 YEARS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4000" y="574364"/>
            <a:ext cx="9427779" cy="893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BIOLOGY FACULTY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6538" y="472966"/>
            <a:ext cx="11192270" cy="6015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3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63F-CB11-450F-B672-E11F4A6B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749808"/>
            <a:ext cx="11283696" cy="914400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BUSINESS DEVELOPMENT TEAM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3CDED74B-1561-4B78-9E3F-79FFFD3A3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6BA51EF8-D2EF-4895-AC15-AA5FB633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8CB85ACB-FB4E-4211-9334-4F77BDCA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16" name="Content Placeholder 33" descr="pie chart">
            <a:extLst>
              <a:ext uri="{FF2B5EF4-FFF2-40B4-BE49-F238E27FC236}">
                <a16:creationId xmlns:a16="http://schemas.microsoft.com/office/drawing/2014/main" id="{32624516-9F20-481A-B516-DE105E77B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58326"/>
              </p:ext>
            </p:extLst>
          </p:nvPr>
        </p:nvGraphicFramePr>
        <p:xfrm>
          <a:off x="876300" y="2317750"/>
          <a:ext cx="2378075" cy="354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94F7EB6-C3F8-D227-62F5-629AA758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76" y="2199563"/>
            <a:ext cx="2929276" cy="3576556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9E941F4E-087D-AF01-7139-306228ED8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00" y="2199563"/>
            <a:ext cx="3225441" cy="3481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C98CD-5B55-D276-C2B1-D140958E6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499" y="2207196"/>
            <a:ext cx="2635901" cy="3650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C8D2EB-D79F-CC28-AD93-515451EB6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4170218" y="4110500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19E70-1496-B555-4098-F02F11494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8104909" y="4110500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36028" y="588579"/>
            <a:ext cx="11393213" cy="5980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03252"/>
      </p:ext>
    </p:extLst>
  </p:cSld>
  <p:clrMapOvr>
    <a:masterClrMapping/>
  </p:clrMapOvr>
  <p:transition spd="slow" advClick="0" advTm="2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photo of leather briefcase handle&#10;">
            <a:extLst>
              <a:ext uri="{FF2B5EF4-FFF2-40B4-BE49-F238E27FC236}">
                <a16:creationId xmlns:a16="http://schemas.microsoft.com/office/drawing/2014/main" id="{4F7633EB-BCAC-40D5-B7D8-3B7F0773E1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377A72-C52E-43E3-BAE5-A220E2470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50818" y="692624"/>
            <a:ext cx="9677400" cy="5458794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07C42-2E7B-40D1-A2FD-075F7DB3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618" y="913154"/>
            <a:ext cx="7883235" cy="914400"/>
          </a:xfrm>
        </p:spPr>
        <p:txBody>
          <a:bodyPr>
            <a:normAutofit/>
          </a:bodyPr>
          <a:lstStyle/>
          <a:p>
            <a:r>
              <a:rPr lang="en-US" dirty="0"/>
              <a:t>BUSINESS DEVELOPMENT TEAM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A886B53-7605-43B5-BA90-9DCE1ED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DB42389C-D50B-4ACA-A9CC-C77F458A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FC11051-0981-4D5A-96D3-DDDF51A4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2A95B0-2788-4A22-891C-B367C2C5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5867400" y="3930391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A67CB7-DDDA-4B3F-84BF-A94B1E24A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7801" y="800100"/>
            <a:ext cx="9455726" cy="5257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14AB08-6B78-1B48-8C50-110B541B9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36708" y="1889332"/>
            <a:ext cx="6516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67E45CD-B6F4-2AFB-67C4-C47C20DAC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469" y="2228767"/>
            <a:ext cx="2739552" cy="32522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87D8FF-3668-ADF5-336F-E918A02EF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358" y="2298985"/>
            <a:ext cx="2752484" cy="3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47684"/>
      </p:ext>
    </p:extLst>
  </p:cSld>
  <p:clrMapOvr>
    <a:masterClrMapping/>
  </p:clrMapOvr>
  <p:transition spd="slow" advClick="0" advTm="2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5" descr="photo of a woman overlooking cityscape&#10;">
            <a:extLst>
              <a:ext uri="{FF2B5EF4-FFF2-40B4-BE49-F238E27FC236}">
                <a16:creationId xmlns:a16="http://schemas.microsoft.com/office/drawing/2014/main" id="{0E796BFC-E0D9-4C48-AD40-7B9A0F10E3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0391"/>
            <a:ext cx="12188825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5269F1-0A32-4BF7-9305-6803D919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186418"/>
            <a:ext cx="11097491" cy="5985782"/>
          </a:xfrm>
          <a:prstGeom prst="rect">
            <a:avLst/>
          </a:prstGeom>
          <a:solidFill>
            <a:schemeClr val="accent1">
              <a:lumMod val="10000"/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D36059-FF42-4D16-96B3-CC472F5E3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499" y="332509"/>
            <a:ext cx="10830791" cy="5725391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1A783-363D-4063-959E-81A50B59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58" y="248511"/>
            <a:ext cx="3191256" cy="914400"/>
          </a:xfrm>
        </p:spPr>
        <p:txBody>
          <a:bodyPr/>
          <a:lstStyle/>
          <a:p>
            <a:r>
              <a:rPr lang="en-US" dirty="0"/>
              <a:t> TEAM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A167DE-BEFC-4293-AF43-15D08EC3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1945" y="935293"/>
            <a:ext cx="9828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ABB466D5-7409-459D-8481-5F3A589F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AE6D758-6D4D-41CB-949C-AC99E305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47C1799-A073-4288-8AE4-40B98512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0B8CA18-76FF-B642-6F12-FE89DA6D3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7935" t="13069" r="10142" b="2981"/>
          <a:stretch/>
        </p:blipFill>
        <p:spPr>
          <a:xfrm>
            <a:off x="1719905" y="1162911"/>
            <a:ext cx="8305799" cy="44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59253"/>
      </p:ext>
    </p:extLst>
  </p:cSld>
  <p:clrMapOvr>
    <a:masterClrMapping/>
  </p:clrMapOvr>
  <p:transition spd="slow" advClick="0" advTm="2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05" y="801128"/>
            <a:ext cx="11036891" cy="5763868"/>
          </a:xfrm>
        </p:spPr>
        <p:txBody>
          <a:bodyPr/>
          <a:lstStyle/>
          <a:p>
            <a:r>
              <a:rPr lang="en-US" dirty="0"/>
              <a:t>OUTSTANDING PERFORMER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4845" y="1845151"/>
            <a:ext cx="3802162" cy="450934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457927" y="-45908"/>
            <a:ext cx="7285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7030A0"/>
                </a:solidFill>
              </a:rPr>
              <a:t>CONGRATULATIONS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89488" y="2564047"/>
            <a:ext cx="52679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P. MAHENDAR REDDY</a:t>
            </a:r>
          </a:p>
          <a:p>
            <a:endParaRPr lang="en-US" sz="4800" dirty="0">
              <a:solidFill>
                <a:srgbClr val="002060"/>
              </a:solidFill>
            </a:endParaRPr>
          </a:p>
          <a:p>
            <a:pPr algn="ctr"/>
            <a:r>
              <a:rPr lang="en-US" sz="6600" dirty="0">
                <a:solidFill>
                  <a:srgbClr val="002060"/>
                </a:solidFill>
              </a:rPr>
              <a:t>467/ 470</a:t>
            </a:r>
          </a:p>
        </p:txBody>
      </p:sp>
    </p:spTree>
    <p:extLst>
      <p:ext uri="{BB962C8B-B14F-4D97-AF65-F5344CB8AC3E}">
        <p14:creationId xmlns:p14="http://schemas.microsoft.com/office/powerpoint/2010/main" val="3706928381"/>
      </p:ext>
    </p:extLst>
  </p:cSld>
  <p:clrMapOvr>
    <a:masterClrMapping/>
  </p:clrMapOvr>
  <p:transition spd="slow" advTm="20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808"/>
            <a:ext cx="10515600" cy="914400"/>
          </a:xfrm>
        </p:spPr>
        <p:txBody>
          <a:bodyPr/>
          <a:lstStyle/>
          <a:p>
            <a:r>
              <a:rPr lang="en-ZA" dirty="0"/>
              <a:t>CLASS ROOMS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30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1A5E9665-4260-4782-8F23-26804335093E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6374A0E-0871-004B-4233-B03A5AC4B5A6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0" name="Content Placeholder 6">
            <a:extLst>
              <a:ext uri="{FF2B5EF4-FFF2-40B4-BE49-F238E27FC236}">
                <a16:creationId xmlns:a16="http://schemas.microsoft.com/office/drawing/2014/main" id="{D0D460E6-9535-782C-B812-85A77A2BC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811789"/>
            <a:ext cx="5276850" cy="3957637"/>
          </a:xfrm>
          <a:prstGeom prst="rect">
            <a:avLst/>
          </a:prstGeom>
        </p:spPr>
      </p:pic>
      <p:pic>
        <p:nvPicPr>
          <p:cNvPr id="111" name="Content Placeholder 7">
            <a:extLst>
              <a:ext uri="{FF2B5EF4-FFF2-40B4-BE49-F238E27FC236}">
                <a16:creationId xmlns:a16="http://schemas.microsoft.com/office/drawing/2014/main" id="{4FD72580-2B8F-1152-C013-BEF03E40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225" y="1868627"/>
            <a:ext cx="5125284" cy="3843963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AC1BC08-F344-E468-2073-5BEFD77F3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50" y="7852968"/>
            <a:ext cx="10689700" cy="56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9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05C7F-C2A7-DDB8-6993-51EE8E007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262AB-1129-6072-0CBE-F7E3A97DBA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D2464-68AE-87D2-2024-5179BCC8C4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31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A2923D22-0A32-A51F-1851-B3845ACC6243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AC60DBA-6381-C26C-9E8C-5100BAC3DE8A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13E913C-BD70-4909-9CFB-AF44EB53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50" y="366318"/>
            <a:ext cx="10689700" cy="5640453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7297611-1346-7DB5-EBFD-BD4A7A3B8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-4993086"/>
            <a:ext cx="5276850" cy="3957637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23F70C2-4EFE-EB6F-12B6-AF79B3D0C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39" y="-4936248"/>
            <a:ext cx="5125284" cy="3843963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2650BF7-48BC-FC75-8B06-6FB86EB8ED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6689" y="8424094"/>
            <a:ext cx="4947422" cy="357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5E48C3-867D-6853-01FC-56FE0DF594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87190" y="8448421"/>
            <a:ext cx="4994519" cy="35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4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89D85-C97B-67AB-332C-20B98827E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0049-0990-F9F5-3A09-31F8F006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861"/>
            <a:ext cx="10515600" cy="914400"/>
          </a:xfrm>
        </p:spPr>
        <p:txBody>
          <a:bodyPr/>
          <a:lstStyle/>
          <a:p>
            <a:r>
              <a:rPr lang="en-ZA" dirty="0"/>
              <a:t>GLIMPSE OF EVENTS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F60327-CA6B-4C2C-7F8A-D92EAF1B11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4F350-BD30-21E4-FD71-A23D54B3E2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32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B86CAEC4-3DB2-51B2-34C6-DDA114DFC6EF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01A19E9-699F-1A94-C803-1A867C93904E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A5901C8-B81C-5482-AB4D-3D98ADCE45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2394" y="2229671"/>
            <a:ext cx="4947422" cy="3570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EE352-5174-350B-E8C6-3C05CD202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89476" y="2258171"/>
            <a:ext cx="4994519" cy="3569084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E84A3A7-504A-C999-B08E-9DA35800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62" y="-7102475"/>
            <a:ext cx="11461225" cy="604755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A086872-9B93-4FDB-96F8-29A4B7D480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1498" y="2182573"/>
            <a:ext cx="4947422" cy="3570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D482E4-219E-F370-8791-A20418D8A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1999" y="2206900"/>
            <a:ext cx="4994519" cy="3569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689CD-71F3-8692-9B83-2961BFEAF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7877032"/>
            <a:ext cx="4691848" cy="29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9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2E74-6833-624D-22BE-06A458560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F5EA9-9C56-5092-9BD0-5354CAFAA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52FE-DD8C-E138-4E0D-26F7F75D5B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33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7F4C5E61-7D5D-4E2C-05F5-34574BD829F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34E3B34-4ACE-755B-8854-A093DD28D33E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C75C9-6EC1-46D7-6E11-BDB2FDD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2" y="51872"/>
            <a:ext cx="10691649" cy="6669603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4ABB747-8582-C351-7EF5-4E4FB7541F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4917" y="-5352700"/>
            <a:ext cx="4947422" cy="357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241F1D-44BA-1784-7930-796B0F42E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1999" y="-5324200"/>
            <a:ext cx="4994519" cy="35690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6F3D24-282A-6A96-1FD4-F9CF5AFC56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11" y="8171371"/>
            <a:ext cx="4677462" cy="3379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55C01-DBCA-227C-15F9-0A4FCD19FE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5" y="8171371"/>
            <a:ext cx="4953036" cy="33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2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7E5DE-16E8-6035-4C8F-A1AC83D84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B4EC6-C7E3-920D-3C14-CC82A30CB9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D193-AC27-E468-F528-527F78D1F9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34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56C344BB-F2DF-4E6E-94F4-15EFE57C5DB0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9B1520-5B9D-F74E-D82A-2887BA7B9D19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91E00-3655-14BB-DE14-C1BCC54739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93" y="1902371"/>
            <a:ext cx="4951155" cy="3846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55141-DF7E-0AB5-F916-3AE5D86F26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2" y="1902372"/>
            <a:ext cx="4953036" cy="3846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1F785-C2CF-1104-0B5A-6C4F05C57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552" y="-4326029"/>
            <a:ext cx="4691848" cy="29268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97E624-B455-AC56-EE01-A4A34A0639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41" y="8368614"/>
            <a:ext cx="5151707" cy="3322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90169-7A7B-8E68-A032-2C18420582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8" y="8269511"/>
            <a:ext cx="4398241" cy="34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8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4CFDC-43C7-1ABA-A210-81565598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41648-6797-3A68-4239-0D45E20020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9F30D-5922-084F-4180-760A5AC2E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35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5FCEA431-1DAF-6CC0-63A2-A6DBC4687CEE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47E3A13-06CF-7652-CE07-F98097014A34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65E24-FB8B-0393-1F3C-0173A471A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42" y="1706553"/>
            <a:ext cx="5151707" cy="3322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27C04-5D1A-E4E9-6375-9B619043BB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9" y="1607450"/>
            <a:ext cx="4398241" cy="3421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A3337-1E32-DF9B-4915-49D158C2A8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38" y="-4449631"/>
            <a:ext cx="4677462" cy="3379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43931E-37AE-C152-86FD-7320E148BB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2" y="-4449631"/>
            <a:ext cx="4953036" cy="3302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8B2379-CA76-401F-2AA6-728BD5D46E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41" y="1607450"/>
            <a:ext cx="5151707" cy="3752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1A81FD-52B3-FBCB-D311-785122B6B5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8" y="1607450"/>
            <a:ext cx="4558694" cy="37528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8E565B-A9BA-9B95-B946-15C2964A71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8907042"/>
            <a:ext cx="4629746" cy="3086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3F313-5E07-C2A4-813F-21C386675B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08" y="8908127"/>
            <a:ext cx="5231821" cy="28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3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4072C-D329-036F-D731-7DAD26E99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5CE4C-5360-C7FD-934C-620611F74D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6A785-DDEF-7653-4E91-7FD400290B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36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9CC6891C-2ABD-0F13-0437-F335233D6515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79258BC-2903-B23C-3239-B1FD527E1241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8BFD0-78FE-64FF-9A2C-BE7305436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08" y="1857877"/>
            <a:ext cx="5231821" cy="2837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639422-F78B-32C6-C31B-C15500A043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733351"/>
            <a:ext cx="4629746" cy="3086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4738BA-465B-67D5-8294-1CC3D48EA8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41" y="-4427547"/>
            <a:ext cx="5151707" cy="3322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F33CE-902F-C02F-BADB-21805A017C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8" y="-4526650"/>
            <a:ext cx="4398241" cy="3421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A3877-2555-4395-460F-EEAEEA268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08" y="1832477"/>
            <a:ext cx="5231821" cy="2837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387377-1A8C-D1A9-B6E2-C1907E8470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2" y="1011809"/>
            <a:ext cx="5403331" cy="42118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0F2F17-D6FA-3747-1314-5E7129718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873" y="9174396"/>
            <a:ext cx="3371502" cy="505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908A0-C883-A5C9-522D-7F632EFE7B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0427" y="9997046"/>
            <a:ext cx="4935901" cy="3290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73BDF-C508-9E89-51FE-055EDFFCC4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21" y="1057697"/>
            <a:ext cx="6133089" cy="4120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DFC690-99FF-E766-8633-907FF606B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873" y="9109742"/>
            <a:ext cx="3371502" cy="50572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A426C5-A463-1E22-529F-B7C3873CB3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0427" y="9932392"/>
            <a:ext cx="4935901" cy="32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6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69CAA-D249-B944-51F7-465614B4D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FD3A63-F0C2-7200-D072-D346D5B6AE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E2530-BB8F-54E1-1CA5-47CA436E97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37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DEAB8203-0C7B-AC68-E9EA-B2E04F77F020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D86BC17-A90C-271C-C553-8127886EC1B2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9BCDB-8941-F148-31C5-6F5324C2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198" y="669018"/>
            <a:ext cx="3371502" cy="5057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723EFC-68E0-2E14-50E9-5FE3538564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2752" y="1491668"/>
            <a:ext cx="4935901" cy="3290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8CA46-4729-8CA4-B0A9-9A95604B74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08" y="-4492123"/>
            <a:ext cx="5231821" cy="2837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6AB77-F1E9-B634-11C6-999745B1A3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-4616649"/>
            <a:ext cx="4629746" cy="3086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EE5A9-B0A6-8A15-3BEF-937265BB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969" y="669018"/>
            <a:ext cx="3371502" cy="5057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02CB2C-DF54-D05A-8811-17F5F5D0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523" y="1491668"/>
            <a:ext cx="4935901" cy="3290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BA7BB8-0F70-40F0-6653-E63EDFB6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09" t="26607" r="-2821" b="3475"/>
          <a:stretch/>
        </p:blipFill>
        <p:spPr>
          <a:xfrm>
            <a:off x="457200" y="8480005"/>
            <a:ext cx="11592000" cy="46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1F6E1-5AB4-391E-DF7A-750DC324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16" y="669016"/>
            <a:ext cx="3813859" cy="5057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7C0D9-F7C5-5B4A-9B78-AF48BB1B8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6673" y="1258483"/>
            <a:ext cx="5057254" cy="38783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867436-C592-9575-7B3F-145A9C2D8A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09" t="26607" r="-2821" b="3475"/>
          <a:stretch/>
        </p:blipFill>
        <p:spPr>
          <a:xfrm>
            <a:off x="451104" y="8480005"/>
            <a:ext cx="11592000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3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1DA33-D803-2F0E-841E-A1D918FA0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A7E3-9FB9-55FA-0206-C41104A5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004"/>
            <a:ext cx="10515600" cy="914400"/>
          </a:xfrm>
        </p:spPr>
        <p:txBody>
          <a:bodyPr/>
          <a:lstStyle/>
          <a:p>
            <a:r>
              <a:rPr lang="en-ZA" dirty="0"/>
              <a:t>2K RUN – SAY NO TO DRUGS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7305D-F71D-C380-65D7-20ED8290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96439-A892-77BB-30CE-D034905BF1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38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A6F78D9E-B3AC-ED43-96F3-EA1ED217CEB0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F4690DE-26F8-040D-F9F9-B709CAA73170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90D5C-0F8F-A94E-12ED-18B5FD4D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9" t="26607" r="-2821" b="3475"/>
          <a:stretch/>
        </p:blipFill>
        <p:spPr>
          <a:xfrm>
            <a:off x="457200" y="1426057"/>
            <a:ext cx="11592000" cy="46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7FA3C-4D63-0083-2363-B3D4E000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69" y="-5782582"/>
            <a:ext cx="3371502" cy="5057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C4DBB3-0862-383F-3BE6-DC4A08F689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523" y="-4959932"/>
            <a:ext cx="4935901" cy="3290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8523F-044F-3AAE-17A4-E63CB46FE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152" y="8149108"/>
            <a:ext cx="4075870" cy="543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00FEC-DA6E-400A-BC01-D9FEE061A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632537" y="7833969"/>
            <a:ext cx="4513340" cy="631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8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82732-C50C-D056-BBD1-DFD192BE7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33D7B-CE34-EDD6-6B94-A72125A52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BF2D7-4167-F613-95CF-C2A60DB89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39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6A0C2ED3-5256-ABB3-C387-E84E7F9DC0E8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33338FE-6E25-B45F-BC05-8DA25EF6ABB5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4816F-FB70-EC6F-FEA7-C64A7496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97" y="456536"/>
            <a:ext cx="4075870" cy="5434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96E6A0-D43B-725B-EAAD-1969A45B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8082" y="141397"/>
            <a:ext cx="4513340" cy="6319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DFA88-0BF2-6A1F-1FA4-F3E8D11D19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9" t="26607" r="-2821" b="3475"/>
          <a:stretch/>
        </p:blipFill>
        <p:spPr>
          <a:xfrm>
            <a:off x="457200" y="-5511735"/>
            <a:ext cx="11592000" cy="4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2EA9F0-5654-A658-D700-0A65FE96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97" y="427508"/>
            <a:ext cx="4075870" cy="5434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D8FEDC-6D22-8828-3720-3270938DF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8082" y="112369"/>
            <a:ext cx="4513340" cy="63199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457C19C-7D0C-8C31-DCFA-D346023341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09" y="8227373"/>
            <a:ext cx="9625781" cy="58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9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89314" y="2084725"/>
            <a:ext cx="2035630" cy="28465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665513" y="3331029"/>
            <a:ext cx="1534887" cy="1371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29000" y="158217"/>
            <a:ext cx="7583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CONGRATULATIONS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5271" y="1542957"/>
            <a:ext cx="3690258" cy="4172044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8891" y="1553841"/>
            <a:ext cx="3770480" cy="407407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583070" y="3014449"/>
            <a:ext cx="1544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466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7166" y="3753113"/>
            <a:ext cx="189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____________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83070" y="4070067"/>
            <a:ext cx="140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470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878286"/>
            <a:ext cx="474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D.RAKSHASRI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4479" y="5878286"/>
            <a:ext cx="5116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R. VAISHNAVI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989214"/>
            <a:ext cx="11451021" cy="58687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4896"/>
      </p:ext>
    </p:extLst>
  </p:cSld>
  <p:clrMapOvr>
    <a:masterClrMapping/>
  </p:clrMapOvr>
  <p:transition spd="slow" advTm="200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AB038-1D08-AC56-327C-DBAB5BC5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2BA0FF-6877-121C-B73E-3B87DEB68F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B2688-5207-2DC3-7A1D-D9D9116169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40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9E87A991-5D17-0CED-2024-2D2C82F61746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242F131-FEB2-EFC7-7FF2-656D47B444BC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CBBCA-BAE2-9D5A-BDFC-56511BB74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09" y="449943"/>
            <a:ext cx="9625781" cy="5812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131BDA-0475-2D76-082D-83AEB3D30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97" y="-7235994"/>
            <a:ext cx="4075870" cy="5434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6594D-D074-A660-9DBC-8BE70F84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228082" y="-7551133"/>
            <a:ext cx="4513340" cy="63199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EE474B-8A5E-308C-65A2-CEC24CD1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609" y="8767294"/>
            <a:ext cx="7581862" cy="55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EE815-9D02-586E-C29D-321450CE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B0B83-8DF7-A3E8-1342-EAC8603F60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FED27-6D9E-7D14-2DC7-ED8A2D921A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41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E85861EA-F082-3482-71A2-96DDCF55B22C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FC65188-B0F4-0B60-AFE2-B6577A4F1612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929EE-AA3A-3716-DB1B-E72DB852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609" y="407059"/>
            <a:ext cx="7581862" cy="5558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3E041-8B46-9203-3A9D-BA96BA4E1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09" y="-6995846"/>
            <a:ext cx="9625781" cy="5812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C32CB9-AA79-A359-B1C9-FCF327BDF2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0" y="8472720"/>
            <a:ext cx="8207829" cy="54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7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4493-187B-208C-C4CF-287ECE253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E1A45-892F-3ACC-EA12-EFFDDE63D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13B1E-004E-C44F-393A-8734491AEA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42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6EDB1582-A26D-FA6E-3B50-9A68F2A9FB6E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35BB4A2-0C0F-6383-C58C-A49F2F48D589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E97B2-558D-5502-E93C-977465E377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0" y="678543"/>
            <a:ext cx="8207829" cy="5471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16A21-E66D-7C6C-6407-E8A0D83E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51" y="-6879074"/>
            <a:ext cx="7581862" cy="55589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04ED7E-88C6-2B64-C83D-8926B0C3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3" y="8127363"/>
            <a:ext cx="10463639" cy="56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A3EBD-AACC-DFE0-83BC-8F90578F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0881DE-5A76-6832-F5E5-90239EBA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42B2E-1F11-38BA-3808-BBC7FC734D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43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A71074D8-203A-9244-7912-8CBFBD14391B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BF05FF-4934-37F0-EF9D-1E937E1B6834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3AFFC-C512-6119-3B89-51A2FF768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3" y="347700"/>
            <a:ext cx="10463639" cy="5677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637C8-906B-6990-754C-8D09B88483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80" y="-6172164"/>
            <a:ext cx="8207829" cy="54718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A46D2F-08E9-CEAD-5FC8-71623568C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696" y="8382176"/>
            <a:ext cx="4185832" cy="5500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8DF8ED-9E17-DF0D-6270-45C351F47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652" y="8377412"/>
            <a:ext cx="4641875" cy="549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35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885B-4066-0F2F-4493-E9689C06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12CA4-63E4-AEFF-1306-52DA34F1E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0ED3C-DA41-ABE2-9AA8-35A53D627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44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6C84ABE4-D678-04C3-65D2-8255D5606D61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6EE18BC-E0AB-4AE0-19E3-24D4A95C01A5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BEE2-DBD8-A9F7-E647-645110A1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72" y="607277"/>
            <a:ext cx="4641875" cy="5496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F9A7F5-DD70-D1E9-0A0A-5B847A36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16" y="607277"/>
            <a:ext cx="4185832" cy="5500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DB423-573C-37C1-FE21-E9D47C46A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32" y="-6591205"/>
            <a:ext cx="10463639" cy="5677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BA4B07-2846-624C-598C-EB8AADBC4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52" y="607277"/>
            <a:ext cx="4641875" cy="5496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39C4C-0BEF-D4AA-C3F8-C072D64B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696" y="607277"/>
            <a:ext cx="4185832" cy="55009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42E78F-08C4-C7AE-4B7B-10BA60CC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02" y="7948517"/>
            <a:ext cx="10442141" cy="5222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9CBAB-02B1-1452-C4A2-A3607292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52" y="602513"/>
            <a:ext cx="4641875" cy="5496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66C40-9C45-23FC-D295-E5498482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696" y="602513"/>
            <a:ext cx="4185832" cy="5500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43F031-27C1-CD10-B600-471CB6139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02" y="7943753"/>
            <a:ext cx="10442141" cy="5222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2C6FC-5EE6-CD50-24E9-F0877E4D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52" y="597749"/>
            <a:ext cx="4641875" cy="549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19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92612-EDA7-27C1-C37A-21ACBDF8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BE87C-8326-52AE-D8CE-FAFACA7083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91E53-9FFD-D222-B915-B4133ABE82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45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C0A0B554-1E5A-A27A-F8B5-227B249A3B9E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034FD20-A469-6700-AE7A-20E250FF2CED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6AA4D-B969-D53D-7EFB-788C5A05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02" y="749426"/>
            <a:ext cx="10442141" cy="5222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46763-5FD4-9CFF-7CEC-03DBEE2B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52" y="-6475657"/>
            <a:ext cx="4641875" cy="5496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843E2-9059-C0CB-03B7-8C9A8DFF4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696" y="-6475657"/>
            <a:ext cx="4185832" cy="55009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697CEB-C92C-09CB-0878-505C279C6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84" y="8323558"/>
            <a:ext cx="11143250" cy="507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3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E6B5-DE36-5A7A-88E9-423141D81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E0858-FEFD-44D3-95CF-0700C0DDD9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C0F34-D023-6DCF-4BB7-BA6CBA8EE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46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CFC259DB-76DF-4B8E-84F7-C48F57B3975F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DDA0B4B-DF45-EA5F-9ECB-97BBCBAFF8FC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1630C-60F6-5900-C4ED-BF4B11016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84" y="819667"/>
            <a:ext cx="11143250" cy="507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6E56FD-7338-418F-FF17-F83D0CEEF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02" y="-6268194"/>
            <a:ext cx="10442141" cy="52220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89446F-314D-61B8-F6D2-8BFFEE8B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785" y="8233091"/>
            <a:ext cx="10351351" cy="449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6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EDEC-4D24-355F-3403-F0F1A74D5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3011A-840D-C877-1DAC-2D01857FBD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473B5-1F50-8F82-7467-E43A76F87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47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C26E4DA6-2420-1C45-FA82-26ADDA5214C4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FC8787A-E242-8707-2ADD-336AD4578EBB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A4078-2543-3491-201E-0D3F902F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85" y="1179143"/>
            <a:ext cx="10351351" cy="4499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58B573-EE13-C178-9E0B-9D6F8C21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94" y="8044863"/>
            <a:ext cx="9516412" cy="5355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F80CB0-4E38-72EF-52E9-FADEFC8C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84" y="-6652469"/>
            <a:ext cx="11143250" cy="507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9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29AE9-F364-98CB-AD79-3B1906024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85D00-12C3-F25D-2D0E-030FE4E49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2756B-5F75-ADCE-185B-8317E574A8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48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53BA94D4-1395-A565-ED99-4CF18F2D78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201169D-6673-62D6-8733-DE686BF1872D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4C23E-448D-CA27-3964-77E6FF46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94" y="596313"/>
            <a:ext cx="9516412" cy="5355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BB3C0-5EEC-80BB-76CE-B63AED195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2" y="7985954"/>
            <a:ext cx="7419975" cy="5564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B11089-3CE8-AD7A-FE8F-92176045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785" y="-6107482"/>
            <a:ext cx="10351351" cy="449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94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AD10A-7371-3BBB-AFD5-09966D2B2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1C6EC-E2FA-4C73-33B3-9E661C49E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ZA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AFCAB-5FBA-D387-ADAE-4C0037AF61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49</a:t>
            </a:fld>
            <a:endParaRPr lang="en-ZA" dirty="0"/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CF744999-72D7-0D30-34E1-C5F6D8F0A546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5F0C8D2-79D4-7C2A-FBE4-93BF8E029069}"/>
              </a:ext>
            </a:extLst>
          </p:cNvPr>
          <p:cNvSpPr/>
          <p:nvPr/>
        </p:nvSpPr>
        <p:spPr>
          <a:xfrm>
            <a:off x="547255" y="3186545"/>
            <a:ext cx="11083636" cy="1440873"/>
          </a:xfrm>
          <a:prstGeom prst="rect">
            <a:avLst/>
          </a:prstGeom>
          <a:solidFill>
            <a:srgbClr val="F7ED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E9E76-2832-78C1-733E-5E3C55BB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40896" cy="7062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AC61B1-DEFE-0875-4F40-5AEA916D2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94" y="-6606346"/>
            <a:ext cx="9516412" cy="53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3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41513" y="2695574"/>
            <a:ext cx="1558887" cy="18103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641513" y="2805600"/>
            <a:ext cx="1787487" cy="17002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457200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4327968" y="4824787"/>
            <a:ext cx="4536132" cy="1191904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A. </a:t>
            </a:r>
            <a:r>
              <a:rPr lang="en-US" sz="3200" dirty="0" err="1">
                <a:solidFill>
                  <a:schemeClr val="tx1"/>
                </a:solidFill>
              </a:rPr>
              <a:t>BADRINATH</a:t>
            </a:r>
            <a:r>
              <a:rPr lang="en-US" dirty="0" err="1"/>
              <a:t>Conference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997696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06287" y="-26208"/>
            <a:ext cx="10199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CONGRATULATIONS -- 465/470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35" y="5243104"/>
            <a:ext cx="3792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P. </a:t>
            </a:r>
            <a:r>
              <a:rPr lang="en-US" sz="3200" dirty="0" err="1"/>
              <a:t>Harshitha</a:t>
            </a:r>
            <a:endParaRPr lang="en-US" sz="3200" dirty="0"/>
          </a:p>
          <a:p>
            <a:pPr algn="ctr"/>
            <a:r>
              <a:rPr lang="en-US" sz="3200" dirty="0"/>
              <a:t> Reddy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3110" y="5505195"/>
            <a:ext cx="3320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N. </a:t>
            </a:r>
            <a:r>
              <a:rPr lang="en-US" sz="3200" dirty="0" err="1"/>
              <a:t>Dineswar</a:t>
            </a:r>
            <a:endParaRPr lang="en-US" sz="3200" dirty="0"/>
          </a:p>
          <a:p>
            <a:pPr algn="ctr"/>
            <a:r>
              <a:rPr lang="en-US" sz="3200" dirty="0"/>
              <a:t> Reddy</a:t>
            </a:r>
          </a:p>
        </p:txBody>
      </p:sp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3110" y="1157594"/>
            <a:ext cx="3323947" cy="4121425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425" y="1065524"/>
            <a:ext cx="3243942" cy="4054290"/>
          </a:xfrm>
          <a:prstGeom prst="rect">
            <a:avLst/>
          </a:prstGeom>
          <a:noFill/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7968" y="1157595"/>
            <a:ext cx="3825431" cy="4178688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360145" y="722352"/>
            <a:ext cx="11761076" cy="5866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358179" y="1157594"/>
            <a:ext cx="3795221" cy="4121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533110" y="1157594"/>
            <a:ext cx="3320144" cy="4178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8192"/>
      </p:ext>
    </p:extLst>
  </p:cSld>
  <p:clrMapOvr>
    <a:masterClrMapping/>
  </p:clrMapOvr>
  <p:transition spd="slow" advTm="2000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490" b="1249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343807" y="283779"/>
            <a:ext cx="898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WELCOME TO JUNIORS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4016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8901" b="289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1353" y="336436"/>
            <a:ext cx="11456275" cy="94603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WELCOME TO JUNIORS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6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8901" b="289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4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8901" b="289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5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490" b="1249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68580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490" b="1249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88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780393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3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9" descr="Photo of team group high five&#10;">
            <a:extLst>
              <a:ext uri="{FF2B5EF4-FFF2-40B4-BE49-F238E27FC236}">
                <a16:creationId xmlns:a16="http://schemas.microsoft.com/office/drawing/2014/main" id="{AA58AABE-CEFF-48E5-AC11-9A99DA3555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B8C71D-9583-48CB-A10F-1E6391AF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1544" y="579159"/>
            <a:ext cx="3959352" cy="54864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CBB973-B428-41C0-9D92-71BB38810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6324" y="715626"/>
            <a:ext cx="3730752" cy="5257800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280160"/>
            <a:ext cx="3438144" cy="914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8B9DC8-A928-4BA0-872D-E2A209F30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8700" y="2334042"/>
            <a:ext cx="2286000" cy="0"/>
          </a:xfrm>
          <a:prstGeom prst="line">
            <a:avLst/>
          </a:prstGeom>
          <a:ln w="127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AD9EC-FB39-4CB3-AB09-9CF0FF397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33100" y="3518020"/>
            <a:ext cx="457200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0E818E-5D5D-4925-A78F-3B769109C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8700" y="5471082"/>
            <a:ext cx="2286000" cy="0"/>
          </a:xfrm>
          <a:prstGeom prst="line">
            <a:avLst/>
          </a:prstGeom>
          <a:ln w="127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0B3D3AF0-7850-4DC9-8E13-B720E392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C7671D6-13D3-446B-A8B5-9B778994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0B4791E-4782-494D-96B1-BB01A5D6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457200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4038600" y="6488702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997696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457200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038600" y="6488702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8997696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93151" y="158217"/>
            <a:ext cx="10198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BEST PERFORMERS -  464/470</a:t>
            </a:r>
          </a:p>
        </p:txBody>
      </p:sp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240" y="851337"/>
            <a:ext cx="2591736" cy="3152899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0639" y="851337"/>
            <a:ext cx="2698083" cy="3152899"/>
          </a:xfrm>
          <a:prstGeom prst="rect">
            <a:avLst/>
          </a:prstGeom>
          <a:noFill/>
        </p:spPr>
      </p:pic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928" y="851337"/>
            <a:ext cx="2536092" cy="3152899"/>
          </a:xfrm>
          <a:prstGeom prst="rect">
            <a:avLst/>
          </a:prstGeom>
          <a:noFill/>
        </p:spPr>
      </p:pic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8582" y="4190654"/>
            <a:ext cx="2809109" cy="2655462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1193151" y="3606098"/>
            <a:ext cx="247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SAI JOSHITHA</a:t>
            </a:r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31364" y="876680"/>
            <a:ext cx="2879945" cy="3152898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4441461" y="3546912"/>
            <a:ext cx="185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RISHIKA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15256" y="3555221"/>
            <a:ext cx="165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YUGALA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46496" y="3562689"/>
            <a:ext cx="24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LAKSHI HUMSINI</a:t>
            </a:r>
          </a:p>
        </p:txBody>
      </p:sp>
      <p:pic>
        <p:nvPicPr>
          <p:cNvPr id="41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07476" y="4192062"/>
            <a:ext cx="2583651" cy="2720432"/>
          </a:xfrm>
          <a:prstGeom prst="rect">
            <a:avLst/>
          </a:prstGeom>
          <a:noFill/>
        </p:spPr>
      </p:pic>
      <p:pic>
        <p:nvPicPr>
          <p:cNvPr id="44" name="Picture 4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6252" y="4224547"/>
            <a:ext cx="2495862" cy="2655462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8667786" y="6283738"/>
            <a:ext cx="2566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Sai </a:t>
            </a:r>
            <a:r>
              <a:rPr lang="en-US" sz="2800" dirty="0" err="1">
                <a:solidFill>
                  <a:schemeClr val="bg1"/>
                </a:solidFill>
              </a:rPr>
              <a:t>Mahathi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04799" y="6314516"/>
            <a:ext cx="32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SRI SAMIHA REDDY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39007" y="6396335"/>
            <a:ext cx="2865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SAI DHRUTHI SRI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67254" y="851338"/>
            <a:ext cx="11288111" cy="60597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97814"/>
      </p:ext>
    </p:extLst>
  </p:cSld>
  <p:clrMapOvr>
    <a:masterClrMapping/>
  </p:clrMapOvr>
  <p:transition spd="slow" advTm="2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8304" y="6614827"/>
            <a:ext cx="2743200" cy="18288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89704" y="6614827"/>
            <a:ext cx="4114800" cy="182880"/>
          </a:xfrm>
        </p:spPr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14827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6110" y="283131"/>
            <a:ext cx="3079762" cy="3873321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6365" y="3251158"/>
            <a:ext cx="2450567" cy="3222513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09870" y="4216048"/>
            <a:ext cx="2173648" cy="2581659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171677" y="2920034"/>
            <a:ext cx="2672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T. NAGA AKSHAYA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9904" y="4150350"/>
            <a:ext cx="2081740" cy="2782735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5085" y="325822"/>
            <a:ext cx="3014129" cy="378794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5580993" y="872359"/>
            <a:ext cx="21878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463</a:t>
            </a:r>
          </a:p>
          <a:p>
            <a:r>
              <a:rPr lang="en-US" sz="6600" dirty="0"/>
              <a:t>470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7421" y="1611022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___________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38359" y="3355614"/>
            <a:ext cx="290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SANDESH REDDY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47003" y="6242839"/>
            <a:ext cx="168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T.VAMSI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31363" y="6181284"/>
            <a:ext cx="204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LAKSHMI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05974" y="6216058"/>
            <a:ext cx="1765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SUJITH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9486" y="206829"/>
            <a:ext cx="11843657" cy="6590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25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5" y="1931375"/>
            <a:ext cx="3499045" cy="3740592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0585" y="1910069"/>
            <a:ext cx="3647160" cy="3831770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9730" y="1931375"/>
            <a:ext cx="3391583" cy="378915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74537" y="239876"/>
            <a:ext cx="10929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7030A0"/>
                </a:solidFill>
              </a:rPr>
              <a:t>BEST PERFORMERS - 464/470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25000" y="4620752"/>
            <a:ext cx="2492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M.ARJUN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97704" y="4459519"/>
            <a:ext cx="2645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PRANAY REDDY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6987" y="4916631"/>
            <a:ext cx="286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Ram </a:t>
            </a:r>
            <a:r>
              <a:rPr lang="en-US" sz="3200" dirty="0" err="1">
                <a:solidFill>
                  <a:schemeClr val="bg1"/>
                </a:solidFill>
              </a:rPr>
              <a:t>charan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6331" y="239876"/>
            <a:ext cx="11855669" cy="643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70543"/>
      </p:ext>
    </p:extLst>
  </p:cSld>
  <p:clrMapOvr>
    <a:masterClrMapping/>
  </p:clrMapOvr>
  <p:transition spd="slow" advTm="2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leather couch&#10;">
            <a:extLst>
              <a:ext uri="{FF2B5EF4-FFF2-40B4-BE49-F238E27FC236}">
                <a16:creationId xmlns:a16="http://schemas.microsoft.com/office/drawing/2014/main" id="{9AF1727E-E901-4292-931B-CD986A1593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6712" y="-295059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6B2E4-7115-4A6C-B218-5316CEB0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75CECD-386B-DB00-0543-B215CEF7B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1945" y="935293"/>
            <a:ext cx="1168146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F93A2A-A28F-5F02-2258-2A80F935DECC}"/>
              </a:ext>
            </a:extLst>
          </p:cNvPr>
          <p:cNvSpPr txBox="1"/>
          <p:nvPr/>
        </p:nvSpPr>
        <p:spPr>
          <a:xfrm>
            <a:off x="824769" y="1036005"/>
            <a:ext cx="10105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nd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YEAR TOPPERS IPE 2025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37129" y="1661289"/>
            <a:ext cx="3304443" cy="390340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87363" y="2385096"/>
            <a:ext cx="45089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BINDU SRI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992 / 1000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8993" y="147145"/>
            <a:ext cx="9816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CONGRATULATIONS</a:t>
            </a:r>
          </a:p>
        </p:txBody>
      </p:sp>
    </p:spTree>
    <p:extLst>
      <p:ext uri="{BB962C8B-B14F-4D97-AF65-F5344CB8AC3E}">
        <p14:creationId xmlns:p14="http://schemas.microsoft.com/office/powerpoint/2010/main" val="212767927"/>
      </p:ext>
    </p:extLst>
  </p:cSld>
  <p:clrMapOvr>
    <a:masterClrMapping/>
  </p:clrMapOvr>
  <p:transition spd="slow" advClick="0" advTm="2000">
    <p:fade/>
  </p:transition>
</p:sld>
</file>

<file path=ppt/theme/theme1.xml><?xml version="1.0" encoding="utf-8"?>
<a:theme xmlns:a="http://schemas.openxmlformats.org/drawingml/2006/main" name="Office Theme">
  <a:themeElements>
    <a:clrScheme name="Custom 87">
      <a:dk1>
        <a:sysClr val="windowText" lastClr="000000"/>
      </a:dk1>
      <a:lt1>
        <a:sysClr val="window" lastClr="FFFFFF"/>
      </a:lt1>
      <a:dk2>
        <a:srgbClr val="BF8641"/>
      </a:dk2>
      <a:lt2>
        <a:srgbClr val="E7E6E6"/>
      </a:lt2>
      <a:accent1>
        <a:srgbClr val="F2D6BD"/>
      </a:accent1>
      <a:accent2>
        <a:srgbClr val="616F8C"/>
      </a:accent2>
      <a:accent3>
        <a:srgbClr val="F2DAAC"/>
      </a:accent3>
      <a:accent4>
        <a:srgbClr val="373921"/>
      </a:accent4>
      <a:accent5>
        <a:srgbClr val="D9A577"/>
      </a:accent5>
      <a:accent6>
        <a:srgbClr val="A3AFB4"/>
      </a:accent6>
      <a:hlink>
        <a:srgbClr val="0563C1"/>
      </a:hlink>
      <a:folHlink>
        <a:srgbClr val="954F72"/>
      </a:folHlink>
    </a:clrScheme>
    <a:fontScheme name="Custom 123">
      <a:majorFont>
        <a:latin typeface="Elephan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 presentation_Win32_JB_v4" id="{70FCD93A-57EB-469C-A5BA-B1DBF07680C8}" vid="{464C857C-B28C-411E-81F1-9894EC025F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22CF4D-9565-4B86-A8C6-169590EAEB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56D043-63BC-4A94-9887-A7B1B2C84769}">
  <ds:schemaRefs>
    <ds:schemaRef ds:uri="http://purl.org/dc/dcmitype/"/>
    <ds:schemaRef ds:uri="http://schemas.microsoft.com/sharepoint/v3"/>
    <ds:schemaRef ds:uri="http://purl.org/dc/terms/"/>
    <ds:schemaRef ds:uri="230e9df3-be65-4c73-a93b-d1236ebd677e"/>
    <ds:schemaRef ds:uri="71af3243-3dd4-4a8d-8c0d-dd76da1f02a5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BD9B850-33FE-43D9-B469-C12FCA4960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1199</TotalTime>
  <Words>544</Words>
  <Application>Microsoft Office PowerPoint</Application>
  <PresentationFormat>Widescreen</PresentationFormat>
  <Paragraphs>293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AIGDT</vt:lpstr>
      <vt:lpstr>Algerian</vt:lpstr>
      <vt:lpstr>Arial</vt:lpstr>
      <vt:lpstr>Arial Black</vt:lpstr>
      <vt:lpstr>Avenir Next LT Pro</vt:lpstr>
      <vt:lpstr>Calibri</vt:lpstr>
      <vt:lpstr>Elephant Pro</vt:lpstr>
      <vt:lpstr>Office Theme</vt:lpstr>
      <vt:lpstr> CAREeR POINT JR COLLEGE      ECIL, 59456</vt:lpstr>
      <vt:lpstr>PowerPoint Presentation</vt:lpstr>
      <vt:lpstr>OUTSTANDING PERFORMER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Jr NEET  434/440 </vt:lpstr>
      <vt:lpstr>Jr NEET </vt:lpstr>
      <vt:lpstr>PowerPoint Presentation</vt:lpstr>
      <vt:lpstr>PowerPoint Presentation</vt:lpstr>
      <vt:lpstr>PowerPoint Presentation</vt:lpstr>
      <vt:lpstr>SRIDEVI EMMANENI </vt:lpstr>
      <vt:lpstr>BRANCHES</vt:lpstr>
      <vt:lpstr>PRINCIPAL</vt:lpstr>
      <vt:lpstr>MATHS IIT Faculty</vt:lpstr>
      <vt:lpstr>MATHS FACULTY</vt:lpstr>
      <vt:lpstr>PHYSICS IIT FACULTY</vt:lpstr>
      <vt:lpstr>Bhaskar Rao  M.Sc Physics </vt:lpstr>
      <vt:lpstr>CHEMISTRY FACULTY</vt:lpstr>
      <vt:lpstr>PowerPoint Presentation</vt:lpstr>
      <vt:lpstr>BUSINESS DEVELOPMENT TEAM</vt:lpstr>
      <vt:lpstr>BUSINESS DEVELOPMENT TEAM</vt:lpstr>
      <vt:lpstr> TEAM</vt:lpstr>
      <vt:lpstr>CLASS ROOMS</vt:lpstr>
      <vt:lpstr>PowerPoint Presentation</vt:lpstr>
      <vt:lpstr>GLIMPSE OF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2K RUN – SAY NO TO DRUGS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JUNIORS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 POINT JR COLLEGE</dc:title>
  <dc:creator>P Hasan</dc:creator>
  <cp:lastModifiedBy>Vatsalya Krishna gajula</cp:lastModifiedBy>
  <cp:revision>77</cp:revision>
  <dcterms:created xsi:type="dcterms:W3CDTF">2025-03-19T16:31:01Z</dcterms:created>
  <dcterms:modified xsi:type="dcterms:W3CDTF">2025-06-05T12:45:56Z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